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2" r:id="rId2"/>
    <p:sldId id="263" r:id="rId3"/>
    <p:sldId id="264" r:id="rId4"/>
    <p:sldId id="265" r:id="rId5"/>
    <p:sldId id="28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4" r:id="rId14"/>
    <p:sldId id="273" r:id="rId15"/>
    <p:sldId id="285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1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ACFC9A1-1225-477E-B07B-C9822E989A6D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251EF7-23EF-4CAE-9DC9-B56276527F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C9A1-1225-477E-B07B-C9822E989A6D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1EF7-23EF-4CAE-9DC9-B56276527F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C9A1-1225-477E-B07B-C9822E989A6D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1EF7-23EF-4CAE-9DC9-B56276527F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ACFC9A1-1225-477E-B07B-C9822E989A6D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1EF7-23EF-4CAE-9DC9-B56276527F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ACFC9A1-1225-477E-B07B-C9822E989A6D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251EF7-23EF-4CAE-9DC9-B56276527F7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ACFC9A1-1225-477E-B07B-C9822E989A6D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251EF7-23EF-4CAE-9DC9-B56276527F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ACFC9A1-1225-477E-B07B-C9822E989A6D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251EF7-23EF-4CAE-9DC9-B56276527F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C9A1-1225-477E-B07B-C9822E989A6D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1EF7-23EF-4CAE-9DC9-B56276527F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ACFC9A1-1225-477E-B07B-C9822E989A6D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251EF7-23EF-4CAE-9DC9-B56276527F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ACFC9A1-1225-477E-B07B-C9822E989A6D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251EF7-23EF-4CAE-9DC9-B56276527F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ACFC9A1-1225-477E-B07B-C9822E989A6D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251EF7-23EF-4CAE-9DC9-B56276527F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ACFC9A1-1225-477E-B07B-C9822E989A6D}" type="datetimeFigureOut">
              <a:rPr lang="pl-PL" smtClean="0"/>
              <a:pPr/>
              <a:t>2016-05-10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251EF7-23EF-4CAE-9DC9-B56276527F7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Radlin</a:t>
            </a:r>
            <a:endParaRPr lang="pl-PL" dirty="0"/>
          </a:p>
        </p:txBody>
      </p:sp>
      <p:pic>
        <p:nvPicPr>
          <p:cNvPr id="12" name="Symbol zastępczy zawartości 7" descr="DSCF96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2273300"/>
            <a:ext cx="5048250" cy="37909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5757874" cy="1399032"/>
          </a:xfrm>
        </p:spPr>
        <p:txBody>
          <a:bodyPr/>
          <a:lstStyle/>
          <a:p>
            <a:pPr algn="ctr"/>
            <a:r>
              <a:rPr lang="pl-PL" dirty="0" smtClean="0"/>
              <a:t>Ruiny</a:t>
            </a:r>
            <a:endParaRPr lang="pl-PL" dirty="0"/>
          </a:p>
        </p:txBody>
      </p:sp>
      <p:pic>
        <p:nvPicPr>
          <p:cNvPr id="9" name="Symbol zastępczy zawartości 8" descr="radlin_rui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7858180" cy="3280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Ruiny informacje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pl-PL" b="1" dirty="0" smtClean="0"/>
              <a:t>Ruiny pałacu Opalińskich w Radlinie</a:t>
            </a:r>
            <a:r>
              <a:rPr lang="pl-PL" dirty="0" smtClean="0"/>
              <a:t> – pozostałości po pałacu, wzniesionym w latach około 1570-1592 we wsi Radlin  przez Andrzeja Opalińskiego, marszałka wielkiego koronnego.</a:t>
            </a:r>
          </a:p>
          <a:p>
            <a:pPr fontAlgn="base">
              <a:buNone/>
            </a:pPr>
            <a:r>
              <a:rPr lang="pl-PL" dirty="0" smtClean="0"/>
              <a:t>​</a:t>
            </a:r>
          </a:p>
          <a:p>
            <a:pPr fontAlgn="base"/>
            <a:r>
              <a:rPr lang="pl-PL" dirty="0" smtClean="0"/>
              <a:t>Do rezydencji wybudowanej w dziedzicznych dobrach Opalińskich przylegał ogród oraz kaplica. Okres świetności rezydencja przeżywała w końcowych latach XVI oraz w wieku XVII. Po śmierci Andrzeja Opalińskiego w roku 1593 jej właścicielami byli kolejno jego syn Piotr, krajczy koronny, wnuk Piotr wojewoda kaliski oraz prawnuk - również Piotr. W roku 1700 właścicielką pałacu została Ludwika Opalińska. Po jej ślubie z Janem Kazimierzem </a:t>
            </a:r>
            <a:r>
              <a:rPr lang="pl-PL" dirty="0" err="1" smtClean="0"/>
              <a:t>Sapiechą</a:t>
            </a:r>
            <a:r>
              <a:rPr lang="pl-PL" dirty="0" smtClean="0"/>
              <a:t> na prawie sto lat pałac stał się własnością </a:t>
            </a:r>
            <a:r>
              <a:rPr lang="pl-PL" dirty="0" err="1" smtClean="0"/>
              <a:t>Sapiechów</a:t>
            </a:r>
            <a:r>
              <a:rPr lang="pl-PL" dirty="0" smtClean="0"/>
              <a:t>. W okresie tym rozpoczął się upadek pałacu pogłębiony rozpoczętą w roku 1730 i nigdy nieukończoną przebudową. W roku 1791 Kazimierz Nestor </a:t>
            </a:r>
            <a:r>
              <a:rPr lang="pl-PL" dirty="0" err="1" smtClean="0"/>
              <a:t>Sapiecha</a:t>
            </a:r>
            <a:r>
              <a:rPr lang="pl-PL" dirty="0" smtClean="0"/>
              <a:t> sprzedał pałac niemieckiej rodzinie </a:t>
            </a:r>
            <a:r>
              <a:rPr lang="pl-PL" dirty="0" err="1" smtClean="0"/>
              <a:t>Kalkreuthów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Radlińskie Legendy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Wokół ruin zamkowych krąży wiele legend. To ponoć dla przepędzenia pojawiających się upiorów </a:t>
            </a:r>
            <a:r>
              <a:rPr lang="pl-PL" dirty="0" err="1" smtClean="0"/>
              <a:t>Radoliński</a:t>
            </a:r>
            <a:r>
              <a:rPr lang="pl-PL" dirty="0" smtClean="0"/>
              <a:t> nakazał rozbiórkę pałacu. Miejscowa ludność powtarzała z pokolenia na pokolenie, że pałac połączono z pobliskim kościołem podziemnym przejściem. Dowodem mają na to być wyorywane do dzisiaj kamienie z fragmentami zmurszałych cegieł. Znaleźli się podobno śmiałkowie, którzy odważyli się zejść w te podziemne korytarze, lecz musieli stamtąd uciekać, gdyż nagle gasły im świece i mieli trudności z oddychaniem. Inne z kolei legendy wiążą się z rodziną Sapiehów. Otóż jeden z nich miał wyjątkowo złą naturę, gdyż - zmuszając ludzi do ciężkiej pracy - nie tylko marnie płacił, ale nawet podsłuchiwał swych poddanych.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     Przebierał się nieraz za żebraka i przepytywał mieszkańców okolicznych wsi, co sądzą o gospodarzu pałacu. Tych, którzy źle się o nim wyrażali, kazał porywać, a następnie surowo karać. Biedaków wrzucano do studni, nabitej ostrymi hakami, które spadającemu w dół nieszczęśnikowi szarpały ciało. Jęki i krzyki ofiar usłyszeć można ponoć jeszcze dzisiaj przy pałacowych ruinach w księżycowe wieczory. Inna legenda mówi, iż jeden z Sapiehów tak obawiał się o własny majątek, że niezwykle rzadko opuszczał Radlin. A kiedy już musiał opuścić swą rezydencję, to wsiadał na konia, którego podkowy przybite w odwrotną stronę sugerowały, że pan zamku właśnie wrócił! Cóż, takie sobie pańskie dziwactwa...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71480"/>
            <a:ext cx="8186766" cy="5883328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Przed wiekami żył w tych włościach pewien okrutny gospodarz. Swoje bogactwa pomnażał na ludzkich łzach i niedoli. Biedni chłopi pracujący u niego za kawałek chleba dla swych rodzin i dzieci – wyzyskiwani byli z resztek swoich sił, bez prawa jakiegokolwiek wytchnienia czy żalu. A który choć słowo złe o gospodarzu powiedział – w tragiczny sposób swój żywot kończył. Bowiem bywało że gospodarz wieczorami przebierał się za żebraka i pośród pospólstwa przemykając – wychwytywał każde słowo niezadowolenia. A czyje słowa skargi zostały przezeń zasłyszane – był przez wynajętą bandę zbirów porywany i wrzucany do studni </a:t>
            </a:r>
            <a:r>
              <a:rPr lang="pl-PL" dirty="0" err="1" smtClean="0"/>
              <a:t>napikowanej</a:t>
            </a:r>
            <a:r>
              <a:rPr lang="pl-PL" dirty="0" smtClean="0"/>
              <a:t> stalowymi hakami.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    A tam już męki straszliwe i śmierć niechybna tylko czekały… Duchy tychże ofiar nawet w późniejszych wiekach nocami o swojej krzywdzie przypominały i pałac przez wielu przeklętym miejscem został okrzyknięty. Nie mogąc same zaznać spokoju – duchy zabitych i tym żywym spokoju dać nie potrafiły. Upiory dawnych zbrodni błąkające się pośród pałacowych komnat – strasznymi jękami nocną ciszę przepełniały. Dlatego też kiedy rezydencja trafiła w ręce Władysława </a:t>
            </a:r>
            <a:r>
              <a:rPr lang="pl-PL" dirty="0" err="1" smtClean="0"/>
              <a:t>Radolińskiego</a:t>
            </a:r>
            <a:r>
              <a:rPr lang="pl-PL" dirty="0" smtClean="0"/>
              <a:t> – ten odchodząc już od zmysłów nakazał zburzyć ten ogromny, splamiony ludzką krwią pałac.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329510" cy="1399032"/>
          </a:xfrm>
        </p:spPr>
        <p:txBody>
          <a:bodyPr/>
          <a:lstStyle/>
          <a:p>
            <a:pPr algn="ctr"/>
            <a:r>
              <a:rPr lang="pl-PL" dirty="0" smtClean="0"/>
              <a:t>Gorzelnia</a:t>
            </a:r>
            <a:endParaRPr lang="pl-PL" dirty="0"/>
          </a:p>
        </p:txBody>
      </p:sp>
      <p:pic>
        <p:nvPicPr>
          <p:cNvPr id="4" name="Symbol zastępczy zawartości 3" descr="ur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000240"/>
            <a:ext cx="5676690" cy="3846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Schronisko dla zwierząt</a:t>
            </a:r>
            <a:endParaRPr lang="pl-PL" dirty="0"/>
          </a:p>
        </p:txBody>
      </p:sp>
      <p:pic>
        <p:nvPicPr>
          <p:cNvPr id="7" name="Symbol zastępczy zawartości 6" descr="schro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28860" y="2071678"/>
            <a:ext cx="4038600" cy="728085"/>
          </a:xfrm>
        </p:spPr>
      </p:pic>
      <p:pic>
        <p:nvPicPr>
          <p:cNvPr id="12" name="Symbol zastępczy zawartości 11" descr="piese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71736" y="2928934"/>
            <a:ext cx="4071966" cy="2643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Schronisko dla zwierząt informacje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Schronisko zostało założone przez Towarzystwo Opieki nad Zwierzętami w czerwcu 2002 roku i jest zlokalizowane w Radlinie, niedaleko miasta Jarocin, w województwie wielkopolskim. Schronisko działa na terenie gmin takich jak: Jarocin, Żerków, Jaraczewo, Pogorzela, Pępowo, Milicz, Rozdrażew i Koźmin Wlkp. Utrzymanie Schroniska finansowane jest przez Gminę Jarocin oraz pozostałe wyżej wymienione Gminy. Obecnie w schronisku przebywa ok. 150 psów i ok. 20 kotów. Wszystkie zwierzęta posiadają książeczkę zdrowia, są zaszczepione, </a:t>
            </a:r>
            <a:r>
              <a:rPr lang="pl-PL" dirty="0" err="1" smtClean="0"/>
              <a:t>zachipowane</a:t>
            </a:r>
            <a:r>
              <a:rPr lang="pl-PL" dirty="0" smtClean="0"/>
              <a:t> i odrobaczone. Psy przebywają w boksach pojedynczo lub w parach, a koty przebywają w osobnym pomieszczeniu, z którego mogą wyjść na dwór, na swój wybieg.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Władze w schronisku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Zofia Urbaniak – Prezes TOZ Jarocin</a:t>
            </a:r>
            <a:r>
              <a:rPr lang="pl-PL" dirty="0" smtClean="0"/>
              <a:t>​,</a:t>
            </a:r>
            <a:endParaRPr lang="pl-PL" dirty="0" smtClean="0"/>
          </a:p>
          <a:p>
            <a:pPr fontAlgn="base"/>
            <a:r>
              <a:rPr lang="pl-PL" dirty="0" smtClean="0"/>
              <a:t>Maciej </a:t>
            </a:r>
            <a:r>
              <a:rPr lang="pl-PL" dirty="0" err="1" smtClean="0"/>
              <a:t>Troiński</a:t>
            </a:r>
            <a:r>
              <a:rPr lang="pl-PL" dirty="0" smtClean="0"/>
              <a:t> – Skarbnik, Kierownik Schroniska</a:t>
            </a:r>
            <a:r>
              <a:rPr lang="pl-PL" dirty="0" smtClean="0"/>
              <a:t>​,</a:t>
            </a:r>
            <a:endParaRPr lang="pl-PL" dirty="0" smtClean="0"/>
          </a:p>
          <a:p>
            <a:pPr fontAlgn="base"/>
            <a:r>
              <a:rPr lang="pl-PL" dirty="0" smtClean="0"/>
              <a:t>Maciej Banaszak – </a:t>
            </a:r>
            <a:r>
              <a:rPr lang="pl-PL" dirty="0" smtClean="0"/>
              <a:t>Sekretarz.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Radlin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pl-PL" b="1" dirty="0" smtClean="0"/>
              <a:t>Radlin</a:t>
            </a:r>
            <a:r>
              <a:rPr lang="pl-PL" dirty="0" smtClean="0"/>
              <a:t> to wieś sołecka w Polsce położona w województwie wielkopolskim, w powiecie jarocińskim, w gminie Jarocin. Przystanek kolejowy nazywał się ‘Radlin Wielkopolski’.​</a:t>
            </a:r>
          </a:p>
          <a:p>
            <a:pPr fontAlgn="base"/>
            <a:r>
              <a:rPr lang="pl-PL" dirty="0" smtClean="0"/>
              <a:t> W latach 1975-1998 miejscowość położona była w województwie kaliskim.​</a:t>
            </a:r>
          </a:p>
          <a:p>
            <a:pPr fontAlgn="base"/>
            <a:r>
              <a:rPr lang="pl-PL" dirty="0" smtClean="0"/>
              <a:t>We wsi znajdują się ruiny pałacu Opalińskich z XVI wieku.​</a:t>
            </a:r>
          </a:p>
          <a:p>
            <a:pPr fontAlgn="base"/>
            <a:r>
              <a:rPr lang="pl-PL" dirty="0" smtClean="0"/>
              <a:t>Wieś liczy ok. 627 mieszkańców (2007 rok).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Stacja kolejowa</a:t>
            </a:r>
            <a:endParaRPr lang="pl-PL" dirty="0"/>
          </a:p>
        </p:txBody>
      </p:sp>
      <p:pic>
        <p:nvPicPr>
          <p:cNvPr id="10" name="Symbol zastępczy zawartości 9" descr="radli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059" y="1882775"/>
            <a:ext cx="682388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Stacja kolejowa informacje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pl-PL" b="1" dirty="0" smtClean="0"/>
              <a:t>Radlin Wielkopolski – przystanek kolejowy we wsi Radlin, w woj. wielkopolskim, w Polsce.</a:t>
            </a:r>
            <a:r>
              <a:rPr lang="pl-PL" dirty="0" smtClean="0"/>
              <a:t>​</a:t>
            </a:r>
          </a:p>
          <a:p>
            <a:pPr fontAlgn="base"/>
            <a:r>
              <a:rPr lang="pl-PL" b="1" dirty="0" smtClean="0"/>
              <a:t> Kontakty: </a:t>
            </a:r>
            <a:r>
              <a:rPr lang="pl-PL" dirty="0" smtClean="0"/>
              <a:t>​</a:t>
            </a:r>
          </a:p>
          <a:p>
            <a:pPr fontAlgn="base">
              <a:buFont typeface="Arial" pitchFamily="34" charset="0"/>
              <a:buChar char="•"/>
            </a:pPr>
            <a:r>
              <a:rPr lang="pl-PL" dirty="0" smtClean="0"/>
              <a:t> Żerków (stacja kolejowa), ​</a:t>
            </a:r>
          </a:p>
          <a:p>
            <a:pPr fontAlgn="base">
              <a:buFont typeface="Arial" pitchFamily="34" charset="0"/>
              <a:buChar char="•"/>
            </a:pPr>
            <a:r>
              <a:rPr lang="pl-PL" dirty="0" smtClean="0"/>
              <a:t> Jarocin (stacja kolejowa) </a:t>
            </a:r>
            <a:r>
              <a:rPr lang="pl-PL" dirty="0" smtClean="0"/>
              <a:t>,</a:t>
            </a:r>
            <a:endParaRPr lang="pl-PL" dirty="0" smtClean="0"/>
          </a:p>
          <a:p>
            <a:pPr fontAlgn="base">
              <a:buFont typeface="Arial" pitchFamily="34" charset="0"/>
              <a:buChar char="•"/>
            </a:pPr>
            <a:r>
              <a:rPr lang="pl-PL" dirty="0" smtClean="0"/>
              <a:t> Linia kontaktowa </a:t>
            </a:r>
            <a:r>
              <a:rPr lang="pl-PL" smtClean="0"/>
              <a:t>nr </a:t>
            </a:r>
            <a:r>
              <a:rPr lang="pl-PL" smtClean="0"/>
              <a:t>281</a:t>
            </a:r>
            <a:r>
              <a:rPr lang="pl-PL" smtClean="0"/>
              <a:t>.</a:t>
            </a:r>
            <a:endParaRPr lang="pl-PL" dirty="0" smtClean="0"/>
          </a:p>
          <a:p>
            <a:pPr fontAlgn="base">
              <a:buNone/>
            </a:pPr>
            <a:r>
              <a:rPr lang="pl-PL" dirty="0" smtClean="0"/>
              <a:t> </a:t>
            </a:r>
          </a:p>
          <a:p>
            <a:pPr fontAlgn="base">
              <a:buNone/>
            </a:pPr>
            <a:r>
              <a:rPr lang="pl-PL" dirty="0" smtClean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Przedszkole </a:t>
            </a:r>
            <a:br>
              <a:rPr lang="pl-PL" dirty="0" smtClean="0"/>
            </a:br>
            <a:r>
              <a:rPr lang="pl-PL" dirty="0" smtClean="0"/>
              <a:t>im. Macieja Kostki</a:t>
            </a:r>
            <a:endParaRPr lang="pl-PL" dirty="0"/>
          </a:p>
        </p:txBody>
      </p:sp>
      <p:pic>
        <p:nvPicPr>
          <p:cNvPr id="4" name="Symbol zastępczy zawartości 3" descr="Grod-Radlin-Jarocin-994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5715000" cy="4286250"/>
          </a:xfrm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Przedszkole im. Macieja Kostki, informacje: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Stowarzyszenie powstało w 2001 roku z inicjatywy rodziców, nauczycieli i młodzieży. Radlińskie centrum to kompleks rekreacyjno-wypoczynkowy. Jest to miejsce, gdzie każdy może mile spędzić czas i odpocząć od zgiełku codziennego życia. </a:t>
            </a:r>
          </a:p>
          <a:p>
            <a:r>
              <a:rPr lang="pl-PL" dirty="0" smtClean="0"/>
              <a:t>Maciej Kostka urodził się w 1972r. W Jarocinie. Członek (jako piłkarz) i prezes Ludowych Zespołów Sportowych, założyciel Związku Młodzieży Wiejskiej w Radlinie. Przewodniczący Zarządu Rejonowego i Wojewódzkiego oraz Rady Krajowej Związku Młodzieży Wiejskiej. Założyciel i pierwszy prezes stowarzyszenia „Tęcza”, radny Rady Miejskiej w Jarocinie. Zginął w wypadku samochodowym 12 października 2007r. w Radlinie. Miał 34 lata.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Projekt wykonali: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Olga Mikołajczak </a:t>
            </a:r>
          </a:p>
          <a:p>
            <a:r>
              <a:rPr lang="pl-PL" dirty="0" smtClean="0"/>
              <a:t>Sandra </a:t>
            </a:r>
            <a:r>
              <a:rPr lang="pl-PL" dirty="0" err="1" smtClean="0"/>
              <a:t>Zahorowska</a:t>
            </a:r>
            <a:endParaRPr lang="pl-PL" dirty="0" smtClean="0"/>
          </a:p>
          <a:p>
            <a:r>
              <a:rPr lang="pl-PL" dirty="0" smtClean="0"/>
              <a:t>Konrad Radziejewski</a:t>
            </a:r>
          </a:p>
          <a:p>
            <a:r>
              <a:rPr lang="pl-PL" dirty="0" smtClean="0"/>
              <a:t>Marcin Piotrowski</a:t>
            </a:r>
          </a:p>
          <a:p>
            <a:r>
              <a:rPr lang="pl-PL" dirty="0" smtClean="0"/>
              <a:t>Adam Barański</a:t>
            </a:r>
          </a:p>
          <a:p>
            <a:r>
              <a:rPr lang="pl-PL" dirty="0" smtClean="0"/>
              <a:t>Filip Walkiewicz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Wśród najbardziej znanych i zasłużonych postaci dla Radlina należy wymienić: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pl-PL" dirty="0" smtClean="0"/>
              <a:t>Andrzeja Opalińskiego, </a:t>
            </a:r>
            <a:r>
              <a:rPr lang="pl-PL" dirty="0" smtClean="0"/>
              <a:t>ur.1540 </a:t>
            </a:r>
            <a:r>
              <a:rPr lang="pl-PL" dirty="0" smtClean="0"/>
              <a:t>r. - marszałka wielkiego koronnego na dworze Henryka Walezego, zaufanego sługi czterech królów Polski nagrobek Andrzeja Opalińskiego i jego żony Katarzyny znajduje się w radlińskiej kaplicy.​</a:t>
            </a:r>
          </a:p>
          <a:p>
            <a:pPr fontAlgn="base"/>
            <a:r>
              <a:rPr lang="pl-PL" dirty="0" smtClean="0"/>
              <a:t>Piotra Opalińskiego, </a:t>
            </a:r>
            <a:r>
              <a:rPr lang="pl-PL" dirty="0" smtClean="0"/>
              <a:t>ur.1600 </a:t>
            </a:r>
            <a:r>
              <a:rPr lang="pl-PL" dirty="0" smtClean="0"/>
              <a:t>r. - wojewodę polskiego i kaliskiego zasłużonego podczas walki ze Szwedami.</a:t>
            </a:r>
          </a:p>
          <a:p>
            <a:pPr fontAlgn="base"/>
            <a:r>
              <a:rPr lang="pl-PL" dirty="0" smtClean="0"/>
              <a:t>Kazimierza Nestora Sapiehę, ur. 1754 r. - marszałka konfederacji Litewskiej na Sejm Czteroletni, uczestnika powstania kościuszkowskiego.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Historia Radlina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403712"/>
          </a:xfrm>
        </p:spPr>
        <p:txBody>
          <a:bodyPr>
            <a:noAutofit/>
          </a:bodyPr>
          <a:lstStyle/>
          <a:p>
            <a:r>
              <a:rPr lang="pl-PL" sz="2000" dirty="0" smtClean="0"/>
              <a:t>Radliński pałac, zwany też zamkiem, wzniósł w latach 1570-92 Andrzej Opaliński, marszałek wielki koronny, starosta wielkopolski i dziedziniec dóbr radlińskich. Do 1683 gmach był własnością Opalińskich, po czym przejęli go skoligaceni z nimi Sapiehowie z Koźmina. Był to pierwszy w Wielkopolsce zespół pałacowo-ogrodowy, jednocześnie jedna z najokazalszych rezydencji w tamtych czasach. Tworzył ją czworoboczny zespół skrzydeł z krużgankowym dziedzińcem i wieżą bramną usytuowaną na fasadzie północnej. Od wschodu do pałacu przylegał ogród utrzymany w stylu włoskim, otoczony ceglanym murem, a w jego części południowej wyróżniała się kaplica z trój-arkadową, kolumnową loggią. Około 1730 roku Sapiehowie rozpoczęli przebudowę rezydencji, lecz kłopoty finansowe nie pozwoliły im na dokończenie prac.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   Momentem przełomowym był rok 1778, kiedy Radlin zastawiony został za długi rodzinie </a:t>
            </a:r>
            <a:r>
              <a:rPr lang="pl-PL" dirty="0" err="1" smtClean="0"/>
              <a:t>Radolińskich</a:t>
            </a:r>
            <a:r>
              <a:rPr lang="pl-PL" dirty="0" smtClean="0"/>
              <a:t> z Jarocina. Zaniedbany przez nowych dysponentów pałac zaczął popadać w ruinę. W wieku XIX żerkowski proboszcz pisał, że mimo licznych prac konserwatorskich pałac, jakby niszczony niewidzialną ręką, rozpada się. Natomiast Edward Raczyński w 1842 roku zanotował: Stare w tym miejscu zamczysko więcej ogromem niż architekturą swoją ściąga na wieś uwagę podróżnego... Poważne sklepienia, kamienne, ciosowe marmury tu i ówdzie porozrzucane okazują, że założyciele wspaniałym mieć go</a:t>
            </a:r>
            <a:r>
              <a:rPr lang="pl-PL" b="1" i="1" dirty="0" smtClean="0"/>
              <a:t> </a:t>
            </a:r>
            <a:r>
              <a:rPr lang="pl-PL" dirty="0" smtClean="0"/>
              <a:t>chcieli... Dzieła zniszczenia dokonał w połowie XIX stulecia Władysław </a:t>
            </a:r>
            <a:r>
              <a:rPr lang="pl-PL" dirty="0" err="1" smtClean="0"/>
              <a:t>Radoliński</a:t>
            </a:r>
            <a:r>
              <a:rPr lang="pl-PL" dirty="0" smtClean="0"/>
              <a:t>, który kazał rozpocząć czynności rozbiórkowe. Należy tu wspomnieć, iż fakt ten jest jednym z powodów niesławy rodu </a:t>
            </a:r>
            <a:r>
              <a:rPr lang="pl-PL" dirty="0" err="1" smtClean="0"/>
              <a:t>Radolińskich</a:t>
            </a:r>
            <a:r>
              <a:rPr lang="pl-PL" dirty="0" smtClean="0"/>
              <a:t>, którzy z czasem tak dalece się zniemczyli, że posługiwali się zmienionym nazwiskiem - von Radolin.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29552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Kościół św. Walentego</a:t>
            </a:r>
            <a:endParaRPr lang="pl-PL" dirty="0"/>
          </a:p>
        </p:txBody>
      </p:sp>
      <p:pic>
        <p:nvPicPr>
          <p:cNvPr id="6" name="Symbol zastępczy zawartości 5" descr="8359860_kosciol-w-radli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684089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Kościół św. Walentego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Najważniejszym skarbem architektury Radlina i okolic jest kościół z kaplicą i nagrobkiem Andrzeja i Katarzyny Opalińskich. Budowę kościoła w ok. 1688 r. przypisuje się muratorowi z Poznania Grzegorzowi </a:t>
            </a:r>
            <a:r>
              <a:rPr lang="pl-PL" dirty="0" err="1" smtClean="0"/>
              <a:t>Lendzowi</a:t>
            </a:r>
            <a:r>
              <a:rPr lang="pl-PL" dirty="0" smtClean="0"/>
              <a:t>. Budowę kaplicy datuje się na ok. 1600 </a:t>
            </a:r>
            <a:r>
              <a:rPr lang="pl-PL" dirty="0" smtClean="0"/>
              <a:t>r., a </a:t>
            </a:r>
            <a:r>
              <a:rPr lang="pl-PL" dirty="0" smtClean="0"/>
              <a:t>nagrobka na ok. 1605 r. </a:t>
            </a:r>
            <a:r>
              <a:rPr lang="pl-PL" dirty="0" smtClean="0"/>
              <a:t>istnieje </a:t>
            </a:r>
            <a:r>
              <a:rPr lang="pl-PL" dirty="0" smtClean="0"/>
              <a:t>kilka hipotez na temat autorstwa pomnika, które wskazują na silne związki z dziełami Włochów tworzących w Polsce, jednak jednoznacznie nie odpowiedziano kto stworzył nagrobek w Radlinie.  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 kościele znajduje się m.in.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pl-PL" dirty="0" smtClean="0"/>
              <a:t>Kaplica z nagrobkiem marszałka wielkiego koronnego Andrzeja Opalińskiego i jego żony Katarzyny​.</a:t>
            </a:r>
          </a:p>
          <a:p>
            <a:pPr fontAlgn="base"/>
            <a:r>
              <a:rPr lang="pl-PL" dirty="0" smtClean="0"/>
              <a:t>Ołtarz z obrazem Matki Boskiej Szkaplerznej z 1658 r. który również mieści się w kaplicy. ​</a:t>
            </a:r>
          </a:p>
          <a:p>
            <a:pPr fontAlgn="base"/>
            <a:r>
              <a:rPr lang="pl-PL" dirty="0" smtClean="0"/>
              <a:t>Na ścianie południowej - nagrobek biskupa Andrzeja Opalińskiego z czarnego marmuru z ok. 1630 r. ​</a:t>
            </a:r>
          </a:p>
          <a:p>
            <a:pPr fontAlgn="base"/>
            <a:r>
              <a:rPr lang="pl-PL" dirty="0" smtClean="0"/>
              <a:t>Miedziana chrzcielnica z 1685 r.</a:t>
            </a:r>
          </a:p>
          <a:p>
            <a:endParaRPr lang="pl-PL" dirty="0"/>
          </a:p>
        </p:txBody>
      </p:sp>
      <p:pic>
        <p:nvPicPr>
          <p:cNvPr id="7" name="Symbol zastępczy zawartości 6" descr="kaplic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9535" y="1722438"/>
            <a:ext cx="301592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Ważniejsze daty z historii kościoła p.w. Walentego w Radlinie 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pl-PL" dirty="0" smtClean="0"/>
              <a:t>Ok. 1587 r. - powstaje drewniany kościół pod wezwaniem Maryi Panny i św. Walentego ufundowany przez Andrzeja Opalińskiego​,</a:t>
            </a:r>
          </a:p>
          <a:p>
            <a:pPr fontAlgn="base"/>
            <a:r>
              <a:rPr lang="pl-PL" dirty="0" smtClean="0"/>
              <a:t>Ok. 1600 r. - do drewnianego kościoła dobudowano murowaną </a:t>
            </a:r>
            <a:r>
              <a:rPr lang="pl-PL" dirty="0" smtClean="0"/>
              <a:t>kaplicę​</a:t>
            </a:r>
            <a:r>
              <a:rPr lang="pl-PL" dirty="0" smtClean="0"/>
              <a:t>,</a:t>
            </a:r>
          </a:p>
          <a:p>
            <a:pPr fontAlgn="base"/>
            <a:r>
              <a:rPr lang="pl-PL" dirty="0" smtClean="0"/>
              <a:t>Ok. 1605 r. - ukończono budowę nagrobka Andrzeja i Katarzyny Opalińskich,</a:t>
            </a:r>
          </a:p>
          <a:p>
            <a:pPr fontAlgn="base"/>
            <a:r>
              <a:rPr lang="pl-PL" dirty="0" smtClean="0"/>
              <a:t>1678 r. - kościół w Radlinie widnieje w dokumentach kościelnych jako kościół parafialny,</a:t>
            </a:r>
          </a:p>
          <a:p>
            <a:pPr fontAlgn="base"/>
            <a:r>
              <a:rPr lang="pl-PL" dirty="0" smtClean="0"/>
              <a:t>Ok. 1685 r. pożar drewnianego kościoła,​</a:t>
            </a:r>
          </a:p>
          <a:p>
            <a:pPr fontAlgn="base"/>
            <a:r>
              <a:rPr lang="pl-PL" dirty="0" smtClean="0"/>
              <a:t>1688 r. - budowa nowego kościoła który stoi do dziś​,</a:t>
            </a:r>
          </a:p>
          <a:p>
            <a:pPr fontAlgn="base"/>
            <a:r>
              <a:rPr lang="pl-PL" dirty="0" smtClean="0"/>
              <a:t>1783 r. - pożar kościoła - spłonął tylko dach,​</a:t>
            </a:r>
          </a:p>
          <a:p>
            <a:pPr fontAlgn="base"/>
            <a:r>
              <a:rPr lang="pl-PL" dirty="0" smtClean="0"/>
              <a:t>1837 r. - remont świątyni i przywrócenie jej do życia, ​</a:t>
            </a:r>
          </a:p>
          <a:p>
            <a:pPr fontAlgn="base"/>
            <a:r>
              <a:rPr lang="pl-PL" dirty="0" smtClean="0"/>
              <a:t>1854 r. - odnowienie kościoła.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143</TotalTime>
  <Words>974</Words>
  <Application>Microsoft Office PowerPoint</Application>
  <PresentationFormat>Pokaz na ekranie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Energetyczny</vt:lpstr>
      <vt:lpstr>Radlin</vt:lpstr>
      <vt:lpstr>Radlin</vt:lpstr>
      <vt:lpstr>Wśród najbardziej znanych i zasłużonych postaci dla Radlina należy wymienić:</vt:lpstr>
      <vt:lpstr>Historia Radlina</vt:lpstr>
      <vt:lpstr>Slajd 5</vt:lpstr>
      <vt:lpstr>Kościół św. Walentego</vt:lpstr>
      <vt:lpstr>Kościół św. Walentego</vt:lpstr>
      <vt:lpstr>W kościele znajduje się m.in.</vt:lpstr>
      <vt:lpstr>Ważniejsze daty z historii kościoła p.w. Walentego w Radlinie </vt:lpstr>
      <vt:lpstr>Ruiny</vt:lpstr>
      <vt:lpstr>Ruiny informacje</vt:lpstr>
      <vt:lpstr>Radlińskie Legendy</vt:lpstr>
      <vt:lpstr>Slajd 13</vt:lpstr>
      <vt:lpstr>Slajd 14</vt:lpstr>
      <vt:lpstr>Slajd 15</vt:lpstr>
      <vt:lpstr>Gorzelnia</vt:lpstr>
      <vt:lpstr>Schronisko dla zwierząt</vt:lpstr>
      <vt:lpstr>Schronisko dla zwierząt informacje</vt:lpstr>
      <vt:lpstr>Władze w schronisku </vt:lpstr>
      <vt:lpstr>Stacja kolejowa</vt:lpstr>
      <vt:lpstr>Stacja kolejowa informacje</vt:lpstr>
      <vt:lpstr>Przedszkole  im. Macieja Kostki</vt:lpstr>
      <vt:lpstr>Przedszkole im. Macieja Kostki, informacje:</vt:lpstr>
      <vt:lpstr>Projekt wykonali: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Radlin</dc:title>
  <dc:creator>Renata</dc:creator>
  <cp:lastModifiedBy>Windows User</cp:lastModifiedBy>
  <cp:revision>17</cp:revision>
  <dcterms:created xsi:type="dcterms:W3CDTF">2016-04-30T11:23:10Z</dcterms:created>
  <dcterms:modified xsi:type="dcterms:W3CDTF">2016-05-10T21:11:30Z</dcterms:modified>
</cp:coreProperties>
</file>