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4" r:id="rId7"/>
    <p:sldId id="286" r:id="rId8"/>
    <p:sldId id="287" r:id="rId9"/>
    <p:sldId id="288" r:id="rId10"/>
    <p:sldId id="289" r:id="rId11"/>
    <p:sldId id="263" r:id="rId12"/>
    <p:sldId id="265" r:id="rId13"/>
    <p:sldId id="275" r:id="rId14"/>
    <p:sldId id="259" r:id="rId15"/>
    <p:sldId id="274" r:id="rId16"/>
    <p:sldId id="271" r:id="rId17"/>
    <p:sldId id="279" r:id="rId18"/>
    <p:sldId id="272" r:id="rId19"/>
    <p:sldId id="280" r:id="rId20"/>
    <p:sldId id="273" r:id="rId21"/>
    <p:sldId id="281" r:id="rId22"/>
    <p:sldId id="278" r:id="rId23"/>
    <p:sldId id="262" r:id="rId24"/>
    <p:sldId id="277" r:id="rId25"/>
    <p:sldId id="284" r:id="rId26"/>
    <p:sldId id="285" r:id="rId27"/>
    <p:sldId id="276" r:id="rId28"/>
    <p:sldId id="283" r:id="rId29"/>
    <p:sldId id="290" r:id="rId30"/>
    <p:sldId id="293" r:id="rId31"/>
    <p:sldId id="291" r:id="rId32"/>
    <p:sldId id="294" r:id="rId33"/>
    <p:sldId id="292" r:id="rId34"/>
    <p:sldId id="295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2498-772A-41BC-B250-25E4187278F6}" type="datetimeFigureOut">
              <a:rPr lang="pl-PL" smtClean="0"/>
              <a:pPr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4BB7-E029-4B5A-9874-7CFAF8D99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grodywspomnien.pl/index/showduf/57275" TargetMode="External"/><Relationship Id="rId3" Type="http://schemas.openxmlformats.org/officeDocument/2006/relationships/hyperlink" Target="http://27grudnia.pl/bohaterowie/stanislaw-taczak.html" TargetMode="External"/><Relationship Id="rId7" Type="http://schemas.openxmlformats.org/officeDocument/2006/relationships/hyperlink" Target="http://www.miloslaw.info.pl/asp/pl_start.asp?typ=14&amp;sub=10&amp;subsub=80&amp;menu=84&amp;strona=1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skaniezwykla.pl/web/place/22415,mieszkow-pomnik-majora-stanislawa-taczaka.html" TargetMode="External"/><Relationship Id="rId5" Type="http://schemas.openxmlformats.org/officeDocument/2006/relationships/hyperlink" Target="http://www.blogmedia24.pl/node/55049" TargetMode="External"/><Relationship Id="rId4" Type="http://schemas.openxmlformats.org/officeDocument/2006/relationships/hyperlink" Target="http://www.zosprp.poznan.pl/strona.php/30_general_stanislaw_taczak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40219103539_GALERIA_TEL_tlo_retr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7715304" cy="1428760"/>
          </a:xfrm>
          <a:prstGeom prst="bevel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Prostokąt 4"/>
          <p:cNvSpPr/>
          <p:nvPr/>
        </p:nvSpPr>
        <p:spPr>
          <a:xfrm>
            <a:off x="928662" y="1214422"/>
            <a:ext cx="71048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Moja mała ojczyzna</a:t>
            </a:r>
            <a:endParaRPr lang="pl-PL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Obraz 5" descr="20140219103539_GALERIA_TEL_tlo_retro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429132"/>
            <a:ext cx="5786478" cy="1643074"/>
          </a:xfrm>
          <a:prstGeom prst="horizontalScroll">
            <a:avLst>
              <a:gd name="adj" fmla="val 25000"/>
            </a:avLst>
          </a:prstGeom>
        </p:spPr>
      </p:pic>
      <p:sp>
        <p:nvSpPr>
          <p:cNvPr id="7" name="Prostokąt 6"/>
          <p:cNvSpPr/>
          <p:nvPr/>
        </p:nvSpPr>
        <p:spPr>
          <a:xfrm>
            <a:off x="3714744" y="4714884"/>
            <a:ext cx="3374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Mieszków</a:t>
            </a:r>
            <a:endParaRPr lang="pl-PL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143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-Twoi potomkowie wkrótce zostaną zaatakowani epidemią cholery, </a:t>
            </a:r>
            <a:br>
              <a:rPr lang="pl-PL" dirty="0" smtClean="0"/>
            </a:br>
            <a:r>
              <a:rPr lang="pl-PL" dirty="0" smtClean="0"/>
              <a:t>a ten twój kościółek spłonie i zostaną po nim tylko fragmenty! </a:t>
            </a:r>
          </a:p>
          <a:p>
            <a:pPr>
              <a:buNone/>
            </a:pPr>
            <a:r>
              <a:rPr lang="pl-PL" dirty="0" smtClean="0"/>
              <a:t>	Na następny dzień  Mieszko wraz ze swoim ludem wyniósł się z grodu, a że w tych stronach kiedyś gościł, gród ten nazwano Mieszkowem.</a:t>
            </a:r>
            <a:br>
              <a:rPr lang="pl-PL" dirty="0" smtClean="0"/>
            </a:br>
            <a:r>
              <a:rPr lang="pl-PL" dirty="0" smtClean="0"/>
              <a:t>Niestety, stało się tak, jak przepowiedział szatan. Kilka wieków później Mieszków został zaatakowany przez epidemię cholery, </a:t>
            </a:r>
            <a:br>
              <a:rPr lang="pl-PL" dirty="0" smtClean="0"/>
            </a:br>
            <a:r>
              <a:rPr lang="pl-PL" dirty="0" smtClean="0"/>
              <a:t>a kościółek spłonął i pozostały po nim tylko fragmenty. Przy ulicy Radlińskiej w Mieszkowie stała kiedyś (być może jeszcze przed wojną) figura przedstawiająca św. Michała trzymającego na łańcuchu diabła. Prababki i pradziadkowie pamiętają, jak szatan zrywał się Michałowi i trzaskając łańcuchami biegał w nocy po mieszkowskich, brukowanych uliczkach. Może to prawda, a może tylko legenda...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 algn="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Joanna Wawrzynkiewicz</a:t>
            </a:r>
          </a:p>
          <a:p>
            <a:pPr algn="r">
              <a:buNone/>
            </a:pPr>
            <a:r>
              <a:rPr lang="pl-PL" dirty="0" smtClean="0"/>
              <a:t>Gimnazjum w Cielczy</a:t>
            </a:r>
          </a:p>
          <a:p>
            <a:pPr algn="r">
              <a:buNone/>
            </a:pPr>
            <a:r>
              <a:rPr lang="pl-PL" dirty="0" smtClean="0"/>
              <a:t>Na podstawie opowiadań babci - Zofii Wawrzynkiewicz</a:t>
            </a:r>
          </a:p>
          <a:p>
            <a:pPr>
              <a:buNone/>
            </a:pPr>
            <a:r>
              <a:rPr lang="pl-PL" dirty="0" smtClean="0"/>
              <a:t> 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Fragment z „Legendy Ziemi Jarocińskiej”</a:t>
            </a: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2643182"/>
            <a:ext cx="77616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Mieszkowskie z</a:t>
            </a:r>
            <a:r>
              <a:rPr lang="pl-PL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abytki</a:t>
            </a:r>
            <a:endParaRPr lang="pl-PL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pw. Św. Wawrzyńca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Mieszkowski kościół został wzniesiony z fundacji Ludwika Hersztopskiego w roku 1767. Kościół jest zbudowany </a:t>
            </a:r>
            <a:br>
              <a:rPr lang="pl-PL" dirty="0" smtClean="0"/>
            </a:br>
            <a:r>
              <a:rPr lang="pl-PL" dirty="0" smtClean="0"/>
              <a:t>w stylu późnobarokowym z elementami rokoko, omurowany i otynkowany. Barokowe są tłuste aniołki </a:t>
            </a:r>
            <a:br>
              <a:rPr lang="pl-PL" dirty="0" smtClean="0"/>
            </a:br>
            <a:r>
              <a:rPr lang="pl-PL" dirty="0" smtClean="0"/>
              <a:t>i atlanci podtrzymujący ambonę i chrzcielnicę. Pochodzą one z 2 połowy 18 wieku. Natomiast asymetrycznie ułożone liście akantu znamionują rokoko. Na zewnętrznej ścianie kościoła od strony ulicy wisi tablica upamiętniająca Mieszkowskich proboszczów </a:t>
            </a:r>
          </a:p>
          <a:p>
            <a:pPr algn="ctr">
              <a:buNone/>
            </a:pPr>
            <a:r>
              <a:rPr lang="pl-PL" dirty="0" smtClean="0"/>
              <a:t>*Jana Cylsdorfa (1777-1786) </a:t>
            </a:r>
          </a:p>
          <a:p>
            <a:pPr algn="ctr">
              <a:buNone/>
            </a:pPr>
            <a:r>
              <a:rPr lang="pl-PL" dirty="0" smtClean="0"/>
              <a:t>*Klemensa Kapitulskiego (1786-1829) </a:t>
            </a:r>
          </a:p>
          <a:p>
            <a:pPr algn="ctr">
              <a:buNone/>
            </a:pPr>
            <a:r>
              <a:rPr lang="pl-PL" dirty="0" smtClean="0"/>
              <a:t>*Stanisława Gibasiewicza (1898 -1910)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N3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85728"/>
            <a:ext cx="3696917" cy="492922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Obraz 3" descr="DSCN3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643182"/>
            <a:ext cx="5238786" cy="392909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Dwór Hersztopskich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Zabytkowy dworek z 2 połowy XVIII wieku. Należał do rodziny Hersztopskich, później do Taczanowskich. Dworek odnowiono w 1980 roku. Otwarto w nim wtedy muzeum. Na zewnątrz wmurowano tablicę pamiątkową ku czci generała Taczaka, w środku urządzoną ekspozycje poświęconą powstaniu wielkopolskiemu i sławnym Mieszkowianom. Później zbiory zostały przeniesione do muzeum w Jarocinie. </a:t>
            </a:r>
            <a:br>
              <a:rPr lang="pl-PL" dirty="0" smtClean="0"/>
            </a:br>
            <a:r>
              <a:rPr lang="pl-PL" dirty="0" smtClean="0"/>
              <a:t>W dworku mieściło się także przedszkole. Przedszkolanką była wtedy Paulina Andrzejak. Prowadziła przedszkole od 1949 roku. W późniejszym czasie przedszkole zostało przeniesione do budynku szkoły, gdzie działało od roku 1954.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N3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00108"/>
            <a:ext cx="6667547" cy="50006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Dawna szkoła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/>
              <a:t>Pierwsza wzmianka o szkole w Mieszkowie pochodzi z roku 1647. W roku 1826 w wielkim pożarze, jaki strawił Mieszków, spłonęła również szkoła. </a:t>
            </a:r>
            <a:br>
              <a:rPr lang="pl-PL" dirty="0" smtClean="0"/>
            </a:br>
            <a:r>
              <a:rPr lang="pl-PL" dirty="0" smtClean="0"/>
              <a:t>W kościołach przeprowadzono kolektę na rzecz odbudowy mieszkowskiej szkoły. W latach czterdziestych zbudowano więc nową szkołę, która znajdowała się na Rynku pod numerem 29. (W roku 1858 polskich dzieci było 272, niemieckich 30, żydowskich 6. Również nauczyciele byli w większości Polakami </a:t>
            </a:r>
            <a:br>
              <a:rPr lang="pl-PL" dirty="0" smtClean="0"/>
            </a:br>
            <a:r>
              <a:rPr lang="pl-PL" dirty="0" smtClean="0"/>
              <a:t>i katolikami).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N32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000108"/>
            <a:ext cx="6572296" cy="492922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Gorzelnia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Uruchomiono ją w 1900 roku. W okresie międzywojennym była nieczynna. Przyczyną tego stanu rzeczy były prawdopodobnie kłopoty finansowe dziedzica z Szypłowa. Początkowo gorzelni towarzyszył młyn, który cały czas pracował. Gdy wybuchła wojna gorzelnię przejęli Niemcy. Uruchomili ją </a:t>
            </a:r>
            <a:br>
              <a:rPr lang="pl-PL" dirty="0" smtClean="0"/>
            </a:br>
            <a:r>
              <a:rPr lang="pl-PL" dirty="0" smtClean="0"/>
              <a:t>w 1941. W czasie okupacji w gorzelni mieszkali państwo Wysoccy.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N32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71810"/>
            <a:ext cx="4785387" cy="3589040"/>
          </a:xfrm>
          <a:prstGeom prst="rect">
            <a:avLst/>
          </a:prstGeom>
        </p:spPr>
      </p:pic>
      <p:pic>
        <p:nvPicPr>
          <p:cNvPr id="5" name="Obraz 4" descr="DSCN32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8"/>
            <a:ext cx="4762533" cy="35719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Mieszków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471874"/>
          </a:xfrm>
        </p:spPr>
        <p:txBody>
          <a:bodyPr/>
          <a:lstStyle/>
          <a:p>
            <a:pPr algn="ctr">
              <a:buNone/>
            </a:pPr>
            <a:r>
              <a:rPr lang="pl-PL" sz="3000" dirty="0"/>
              <a:t>D</a:t>
            </a:r>
            <a:r>
              <a:rPr lang="pl-PL" sz="3000" dirty="0" smtClean="0"/>
              <a:t>uża wieś w Polsce nad rzeczką Lubieszką</a:t>
            </a:r>
            <a:r>
              <a:rPr lang="pl-PL" sz="3000" dirty="0"/>
              <a:t> </a:t>
            </a:r>
            <a:r>
              <a:rPr lang="pl-PL" sz="3000" dirty="0" smtClean="0"/>
              <a:t>położona</a:t>
            </a:r>
          </a:p>
          <a:p>
            <a:pPr algn="ctr">
              <a:buNone/>
            </a:pPr>
            <a:r>
              <a:rPr lang="pl-PL" sz="3000" dirty="0" smtClean="0"/>
              <a:t>7 km od Jarocina, na obszarze Wału Żerkowskiego,</a:t>
            </a:r>
          </a:p>
          <a:p>
            <a:pPr algn="ctr">
              <a:buNone/>
            </a:pPr>
            <a:r>
              <a:rPr lang="pl-PL" sz="3000" dirty="0" smtClean="0"/>
              <a:t>w województwie wielkopolskim, w powiecie </a:t>
            </a:r>
          </a:p>
          <a:p>
            <a:pPr algn="ctr">
              <a:buNone/>
            </a:pPr>
            <a:r>
              <a:rPr lang="pl-PL" sz="3000" dirty="0" smtClean="0"/>
              <a:t>jarocińskim, w gminie Jarocin przy drodze krajowej</a:t>
            </a:r>
          </a:p>
          <a:p>
            <a:pPr algn="ctr">
              <a:buNone/>
            </a:pPr>
            <a:r>
              <a:rPr lang="pl-PL" sz="3000" dirty="0" smtClean="0"/>
              <a:t>nr 11 oraz drodze krajowej nr 15.</a:t>
            </a:r>
          </a:p>
          <a:p>
            <a:pPr algn="ctr">
              <a:buNone/>
            </a:pPr>
            <a:r>
              <a:rPr lang="pl-PL" dirty="0" smtClean="0"/>
              <a:t>Archidiecezja poznańska.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Wiatrak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Mieszkowski wiatrak zakupił i sprowadził aż </a:t>
            </a:r>
            <a:br>
              <a:rPr lang="pl-PL" dirty="0" smtClean="0"/>
            </a:br>
            <a:r>
              <a:rPr lang="pl-PL" dirty="0" smtClean="0"/>
              <a:t>z zaboru rosyjskiego Piotr Cepa (ojciec sławnego generała Heliodora Cepy) będący piekarzem. Prawdopodobnie stało się to </a:t>
            </a:r>
            <a:br>
              <a:rPr lang="pl-PL" dirty="0" smtClean="0"/>
            </a:br>
            <a:r>
              <a:rPr lang="pl-PL" dirty="0" smtClean="0"/>
              <a:t>w roku 1908, gdyż taka data widnieje na wale głównym. Wiatrak został przywieziony </a:t>
            </a:r>
            <a:br>
              <a:rPr lang="pl-PL" dirty="0" smtClean="0"/>
            </a:br>
            <a:r>
              <a:rPr lang="pl-PL" dirty="0" smtClean="0"/>
              <a:t>w częściach i zmontowany na miejscu. </a:t>
            </a:r>
            <a:br>
              <a:rPr lang="pl-PL" dirty="0" smtClean="0"/>
            </a:br>
            <a:r>
              <a:rPr lang="pl-PL" dirty="0" smtClean="0"/>
              <a:t>W czasie wojny wiatrak zajęli Niemcy. Po wyzwoleniu znów pracował w nim </a:t>
            </a:r>
            <a:br>
              <a:rPr lang="pl-PL" dirty="0" smtClean="0"/>
            </a:br>
            <a:r>
              <a:rPr lang="pl-PL" dirty="0" smtClean="0"/>
              <a:t>Zygmunt Cepa.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N32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857232"/>
            <a:ext cx="6858047" cy="5143536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Dworzec kolejowy</a:t>
            </a:r>
            <a:endParaRPr lang="pl-PL" dirty="0"/>
          </a:p>
        </p:txBody>
      </p:sp>
      <p:pic>
        <p:nvPicPr>
          <p:cNvPr id="4" name="Obraz 3" descr="DSCN3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71744"/>
            <a:ext cx="5166389" cy="3874792"/>
          </a:xfrm>
          <a:prstGeom prst="rect">
            <a:avLst/>
          </a:prstGeom>
        </p:spPr>
      </p:pic>
      <p:pic>
        <p:nvPicPr>
          <p:cNvPr id="5" name="Obraz 4" descr="DSCN33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85860"/>
            <a:ext cx="4475822" cy="3356867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85918" y="2643182"/>
            <a:ext cx="5677901" cy="110799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pl-P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Ważne postacie</a:t>
            </a:r>
            <a:endParaRPr lang="pl-PL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Gen. Stanisław Taczak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dirty="0" smtClean="0"/>
              <a:t>Stanisław Taczak urodził się 8 kwietnia 1874 w Mieszkowie koło Jarocina – kapitan piechoty Armii Cesarstwa Niemieckiego, pierwszy naczelny dowódca powstania wielkopolskiego i podpułkownik Armii Wielkopolskiej oraz generał brygady Wojska Polskiego. Był synem Andrzeja, właściciela restauracji, i Balbiny z </a:t>
            </a:r>
            <a:r>
              <a:rPr lang="pl-PL" dirty="0" err="1" smtClean="0"/>
              <a:t>Warasieckich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pl-PL" dirty="0" smtClean="0"/>
              <a:t>W 1893 zdał maturę w Królewskim Gimnazjum w Ostrowie Wielkopolskim, gdzie należał do Towarzystwa Tomasza Zana, po czym rozpoczął studia na Akademii Górniczej we Freibergu, które ukończył w 1897 uzyskując tytuł inżyniera. Następnie pracował w zawodzie w kopalniach Westfalii działając cały czas w polskich organizacjach patriotycznych. W 1898 został powołany do odbycia zasadniczej służby wojskowej w armii niemieckiej, zaś w 1899 został przeniesiony do rezerwy. W 1904 roku otrzymał promocję na podporucznika rezerwy, w 1913 na porucznika, a w 1915 na kapitana. W momencie wybuchu I wojny światowej został powołany do czynnej służby. 11 grudnia 1916, na własną prośbę, przydzielony został </a:t>
            </a:r>
            <a:br>
              <a:rPr lang="pl-PL" dirty="0" smtClean="0"/>
            </a:br>
            <a:r>
              <a:rPr lang="pl-PL" dirty="0" smtClean="0"/>
              <a:t>w charakterze instruktora do II batalionu 6 Pułku Piechoty Legionów, który stacjonował w Nałęczowie, a później w Dęblinie. W listopadzie 1918 roku zgłosił się do dyspozycji Ministerstwa Spraw Wojskowych jako pierwszy Polak – oficer armii niemieckiej. 15 listopada 1918 został przyjęty do Wojska Polskiego i przydzielony do Oddziału VII Naukowego Sztabu Generalnego WP. 17 listopada był współorganizatorem manifestacji Polaków, byłych żołnierzy armii niemieckiej. Podczas tej manifestacji prowadził pochód przez Warszawę, krocząc w pierwszym szeregu, który niósł transparent z napisem „Łączmy się”. 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64294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dirty="0" smtClean="0"/>
              <a:t>	W dniu 27 grudnia 1918, w związku z wybuchem powstania wielkopolskiego przybył do Poznania, gdzie spotkał się z Wojciechem Korfantym, który po przedstawieniu sytuacji zaproponował mu w imieniu Komisariatu NRL, stanowisko tymczasowego naczelnego dowódcy powstania, z jednoczesną promocją na stopień majora. Pośrednikiem tego spotkania był ks. Teodor Taczak – brat Stanisława. Mjr Stanisław Taczak stanął na czele powstania, a jego największym zadaniem było zintegrowanie żywiołowo powstających oddziałów w jedną armię. Stworzył Sztab Generalny Armii Wielkopolskiej, oraz sformował dziewięć wielkopolskich Okręgów Wojskowych. W dniu 16 stycznia 1919 roku, z przyczyn personalnych (zbyt niski stopień) i politycznych (dopuszczał do organizacji rad żołnierskich), przekazał dowództwo gen. Józefowi Dowborowi-Muśnickiemu samemu obejmując stanowisko drugiego kwatermistrza Okręgu Generalnego, a następnie zastępcy szefa sztabu. W dniu 2 lipca 1919 objął dowództwo 11 Pułku Strzelców Wielkopolskich, który stacjonował na froncie w pobliżu Rawicza. </a:t>
            </a:r>
            <a:br>
              <a:rPr lang="pl-PL" dirty="0" smtClean="0"/>
            </a:br>
            <a:r>
              <a:rPr lang="pl-PL" dirty="0" smtClean="0"/>
              <a:t>23 maja 1920, już jako pułkownik objął dowództwo XXXIV Brygady Piechoty. W czasie Bitwy Warszawskiej, w dniach 23-26 sierpnia 1920 pełnił obowiązki dowódcy 17 Dywizji Piechoty Wielkopolskiej. 31 marca 1924 awansował na stopień generała brygady. </a:t>
            </a:r>
            <a:br>
              <a:rPr lang="pl-PL" dirty="0" smtClean="0"/>
            </a:br>
            <a:r>
              <a:rPr lang="pl-PL" dirty="0" smtClean="0"/>
              <a:t>W 1925 roku zamieszkał w Gnieźnie i objął dowództwo 17 Dywizji Piechoty. 28 lutego 1930 roku, gdy został przeniesiony w stan spoczynku i powrócił do Poznania, gdzie został prezesem Związku Weteranów Powstań Narodowych oraz przewodniczącym Okręgu Zarządu Straży Pożarnych i Towarzystwa dla Badań nad Historią Powstania Wielkopolskiego. Po wybuchu II wojny światowej, około 5 września 1939 wyjechał do Gniezna z zamiarem zgłoszenia się w Dowództwie Armii „Poznań”. Około 9 września </a:t>
            </a:r>
            <a:br>
              <a:rPr lang="pl-PL" dirty="0" smtClean="0"/>
            </a:br>
            <a:r>
              <a:rPr lang="pl-PL" dirty="0" smtClean="0"/>
              <a:t>w Łowiczu dostał się do niewoli. Przebywał w kolejnych oflagach: </a:t>
            </a:r>
            <a:r>
              <a:rPr lang="pl-PL" dirty="0" err="1" smtClean="0"/>
              <a:t>Prenzlau</a:t>
            </a:r>
            <a:r>
              <a:rPr lang="pl-PL" dirty="0" smtClean="0"/>
              <a:t>, </a:t>
            </a:r>
            <a:r>
              <a:rPr lang="pl-PL" dirty="0" err="1" smtClean="0"/>
              <a:t>Colditz</a:t>
            </a:r>
            <a:r>
              <a:rPr lang="pl-PL" dirty="0" smtClean="0"/>
              <a:t>, </a:t>
            </a:r>
            <a:r>
              <a:rPr lang="pl-PL" dirty="0" err="1" smtClean="0"/>
              <a:t>Johanisbrunn</a:t>
            </a:r>
            <a:r>
              <a:rPr lang="pl-PL" dirty="0" smtClean="0"/>
              <a:t> i VII A Murnau, gdzie 29 kwietnia 1945 został uwolniony. Przyjęto go wówczas w szeregi Polskich Sił Zbrojnych na Zachodzie, a następnie wysłano na kurację do Nicei. Zmarł 2 marca 1960 w Malborku. Następnie, po ekshumacji jego prochy przeniesiono na Cmentarz Zasłużonych Wielkopolan na Wzgórzu św. Wojciecha przy kościele św. Józefa i klasztorze karmelitów bosych w Poznaniu.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7grudnia.pl/pub/pl/uploadimages/gtx/big_taczakmini4ef109c6b60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3500462" cy="4410583"/>
          </a:xfrm>
          <a:prstGeom prst="rect">
            <a:avLst/>
          </a:prstGeom>
          <a:noFill/>
        </p:spPr>
      </p:pic>
      <p:pic>
        <p:nvPicPr>
          <p:cNvPr id="4100" name="Picture 4" descr="http://www.zosprp.poznan.pl/files/strony/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3286148" cy="5222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357354" y="357166"/>
            <a:ext cx="8229600" cy="1143000"/>
          </a:xfrm>
        </p:spPr>
        <p:txBody>
          <a:bodyPr/>
          <a:lstStyle/>
          <a:p>
            <a:r>
              <a:rPr lang="pl-PL" dirty="0" smtClean="0"/>
              <a:t>Pomnik</a:t>
            </a:r>
            <a:endParaRPr lang="pl-PL" dirty="0"/>
          </a:p>
        </p:txBody>
      </p:sp>
      <p:pic>
        <p:nvPicPr>
          <p:cNvPr id="7170" name="Picture 2" descr="http://bi.gazeta.pl/im/1/5892/z5892031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143250" cy="60960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143504" y="6500834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Fot. Anna Różalska</a:t>
            </a:r>
            <a:endParaRPr lang="pl-PL" sz="1200" dirty="0"/>
          </a:p>
        </p:txBody>
      </p:sp>
      <p:pic>
        <p:nvPicPr>
          <p:cNvPr id="7172" name="Picture 4" descr="http://www.polskaniezwykla.pl/pictures/original/2854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643050"/>
            <a:ext cx="3009900" cy="4514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Heliodor Cepa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571612"/>
            <a:ext cx="5715040" cy="50720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dirty="0" smtClean="0"/>
              <a:t>Heliodor Cepa urodził się 29 listopada 1895r. w Mieszkowie – generał brygady Wojska Polskiego. Był synem Piotra </a:t>
            </a:r>
            <a:br>
              <a:rPr lang="pl-PL" sz="1800" dirty="0" smtClean="0"/>
            </a:br>
            <a:r>
              <a:rPr lang="pl-PL" sz="1800" dirty="0" smtClean="0"/>
              <a:t>i Marianny (nazwisko panieńskie – Owczarska). W latach 1907-1914 uczył się w gimnazjum w Jarocinie, </a:t>
            </a:r>
            <a:br>
              <a:rPr lang="pl-PL" sz="1800" dirty="0" smtClean="0"/>
            </a:br>
            <a:r>
              <a:rPr lang="pl-PL" sz="1800" dirty="0" smtClean="0"/>
              <a:t>a następnie w Krotoszynie. Tu należał do tajnego Towarzystwa Tomasza Zana, patriotycznej organizacji polskiej młodzieży gimnazjalnej w Wielkopolsce. Krótko po wybuchu I wojny światowej, 24 września 1914, mając 19 lat, wcielony został przymusowo do armii niemieckiej jako mieszkaniec Wielkopolski, która po rozbiorach należała do Cesarstwa Niemieckiego. Służbę wojskową odbywał przez całą wojnę w pododdziałach łączności – początkowo na froncie wschodnim, potem zachodnim. 27 lipca 1920 zgłosił się ochotniczo na front polsko-rosyjski. </a:t>
            </a:r>
            <a:endParaRPr lang="pl-PL" sz="1400" dirty="0"/>
          </a:p>
        </p:txBody>
      </p:sp>
      <p:pic>
        <p:nvPicPr>
          <p:cNvPr id="4" name="Obraz 3" descr="heliodor ce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285860"/>
            <a:ext cx="2000264" cy="2633259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8580"/>
            <a:ext cx="8229600" cy="64294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dirty="0" smtClean="0"/>
              <a:t>Brał udział w wojnie polsko-bolszewickiej jako dowódca kompanii łączności i szef łączności Syberyjskiej Brygady Piechoty, walczącej na Mazowszu. Za wybitne zasługi wojenne otrzymał w grudniu 1921 Krzyż Walecznych. W końcu 1934, po rozmowie w gabinecie marszałka Józefa Piłsudskiego, został szefem nowo utworzonego Dowództwa Wojsk Łączności w Ministerstwie Spraw Wojskowych. </a:t>
            </a:r>
            <a:br>
              <a:rPr lang="pl-PL" dirty="0" smtClean="0"/>
            </a:br>
            <a:r>
              <a:rPr lang="pl-PL" dirty="0" smtClean="0"/>
              <a:t>Po zadeklarowaniu chęci powrotu do Polski, by włączyć się czynnie do odbudowy zniszczonego wojną kraju, został zwolniony z tego stanowiska w sierpniu 1945. </a:t>
            </a:r>
            <a:br>
              <a:rPr lang="pl-PL" dirty="0" smtClean="0"/>
            </a:br>
            <a:r>
              <a:rPr lang="pl-PL" dirty="0" smtClean="0"/>
              <a:t>W maju 1946 powrócił do kraju i został powołany do Wojska Polskiego. Początkowo zajmował się dokończeniem sprawy rewindykacji sprzętu łączności pozostałego w Londynie. Następnie, w latach 1946-1951, pełnił kolejno funkcje szefa dwóch Oddziałów w Sztabie Generalnym WP oraz kierownika katedry łączności w Akademii Sztabu Generalnego. W lipcu 1951 został aresztowany przez funkcjonariuszy Głównego Zarządu Informacji Wojskowej MON pod zarzutem tworzenia w wojsku organizacji spiskowej, mającej na celu obalenie władz państwowych. W areszcie przebywał do lutego 1955 roku. Mimo zastosowania </a:t>
            </a:r>
            <a:br>
              <a:rPr lang="pl-PL" dirty="0" smtClean="0"/>
            </a:br>
            <a:r>
              <a:rPr lang="pl-PL" dirty="0" smtClean="0"/>
              <a:t>w śledztwie różnego rodzaju szykan nie załamał się i nie przyznał się do zarzucanych mu działań. W areszcie przebywał do 8 lutego 1955, a dochodzenie </a:t>
            </a:r>
            <a:br>
              <a:rPr lang="pl-PL" dirty="0" smtClean="0"/>
            </a:br>
            <a:r>
              <a:rPr lang="pl-PL" dirty="0" smtClean="0"/>
              <a:t>w jego sprawie umorzono z braku jakichkolwiek dowodów winy. Został zwolniony </a:t>
            </a:r>
            <a:br>
              <a:rPr lang="pl-PL" dirty="0" smtClean="0"/>
            </a:br>
            <a:r>
              <a:rPr lang="pl-PL" dirty="0" smtClean="0"/>
              <a:t>z więzienia i nie powrócił już do służby wojskowej. Był wiceprzewodniczącym Krajowej Komisji Weteranów Powstania Wielkopolskiego. Zorganizował grupę warszawskiego środowiska powstańców wielkopolskich i został jej szefem. </a:t>
            </a:r>
            <a:br>
              <a:rPr lang="pl-PL" dirty="0" smtClean="0"/>
            </a:br>
            <a:r>
              <a:rPr lang="pl-PL" dirty="0" smtClean="0"/>
              <a:t>W ostatnich latach życia skutecznie zabiegał o utworzenie kwatery powstańców wielkopolskich na warszawskich Powązkach. Projekt ten został zrealizowany. </a:t>
            </a:r>
            <a:br>
              <a:rPr lang="pl-PL" dirty="0" smtClean="0"/>
            </a:br>
            <a:r>
              <a:rPr lang="pl-PL" dirty="0" smtClean="0"/>
              <a:t>Obok znajduje się kwatera powstańców śląskich, zaś w centrum obu kwater znajduje się pomnik Powstańca Wielkopolskiego i Śląskiego. Zmarł 16 kwietnia 1974 w Warszawie. Pochowany został na Cmentarzu Wojskowym na Powązkach </a:t>
            </a:r>
            <a:br>
              <a:rPr lang="pl-PL" dirty="0" smtClean="0"/>
            </a:br>
            <a:r>
              <a:rPr lang="pl-PL" dirty="0" smtClean="0"/>
              <a:t>w kwaterze powstańców wielkopolskich.</a:t>
            </a:r>
          </a:p>
          <a:p>
            <a:pPr algn="ctr">
              <a:buNone/>
            </a:pP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071538" y="2214554"/>
            <a:ext cx="72866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Historia i powstanie Mieszkowa</a:t>
            </a:r>
            <a:endParaRPr lang="pl-PL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Władysław Marcinkowski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dirty="0" smtClean="0"/>
              <a:t>Władysław Marcinkowski urodził się 16 czerwca 1858r. w Mieszkowie – polski rzeźbiarz. Był synem szewca. Pierwsze nauki w kierunku rzeźby pobierał </a:t>
            </a:r>
            <a:br>
              <a:rPr lang="pl-PL" dirty="0" smtClean="0"/>
            </a:br>
            <a:r>
              <a:rPr lang="pl-PL" dirty="0" smtClean="0"/>
              <a:t>w Wieczorowej Szkole Rysunków i Modelowania w Poznaniu pod kierunkiem Mariana Jaroczyńskiego, następnie studiował w Berlinie </a:t>
            </a:r>
            <a:br>
              <a:rPr lang="pl-PL" dirty="0" smtClean="0"/>
            </a:br>
            <a:r>
              <a:rPr lang="pl-PL" dirty="0" smtClean="0"/>
              <a:t>i Paryżu. Jednym z jego nauczycieli w Paryżu był Cyprian Godebski. </a:t>
            </a:r>
            <a:br>
              <a:rPr lang="pl-PL" dirty="0" smtClean="0"/>
            </a:br>
            <a:r>
              <a:rPr lang="pl-PL" dirty="0" smtClean="0"/>
              <a:t>W okresie paryskim, a następnie berlińskim, utrzymywał kontakty </a:t>
            </a:r>
            <a:br>
              <a:rPr lang="pl-PL" dirty="0" smtClean="0"/>
            </a:br>
            <a:r>
              <a:rPr lang="pl-PL" dirty="0" smtClean="0"/>
              <a:t>z mieszkającymi na emigracji Polakami, szczególnie artystami, wielokrotnie wykonując rzeźby portretowe. Brał także udział w Salonach paryskich oraz konkursach rozpisywanych w Polsce. Ok. 1905 przeniósł się do Sowińca, gdzie zarządzał majątkiem rodu Taczanowskich oraz pracował we własnym atelier rzeźbiarskim. Był członkiem Towarzystwa Przyjaciół Sztuk Pięknych w Poznaniu, członkiem jego władz i stałego jury konkursowego. Działał także w Stowarzyszeniu Artystów Wielkopolskich. Od 1914 mieszkał na stałe w Poznaniu; miał własną pracownię, a w latach 1926-1939 był dyrektorem Wielkopolskiego Muzeum Wojskowego. W 1929 organizował Dział Sztuki na Powszechnej Wystawie Krajowej w Poznaniu. 50-lecie pracy artystycznej Marcinkowskiego zostało uczczone nagrodą artystyczną miasta Poznania w 1929. 2 maja 1923 został odznaczony Krzyżem Oficerskim Orderu Odrodzenia Polski. Zmarł 10 grudnia 1947r. w Poznaniu.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upload.wikimedia.org/wikipedia/commons/thumb/3/35/W%C5%82adys%C5%82aw_Marcinkowski.png/210px-W%C5%82adys%C5%82aw_Marcinkowski.png"/>
          <p:cNvSpPr>
            <a:spLocks noChangeAspect="1" noChangeArrowheads="1"/>
          </p:cNvSpPr>
          <p:nvPr/>
        </p:nvSpPr>
        <p:spPr bwMode="auto">
          <a:xfrm>
            <a:off x="155575" y="-1249363"/>
            <a:ext cx="200025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https://upload.wikimedia.org/wikipedia/commons/thumb/3/35/W%C5%82adys%C5%82aw_Marcinkowski.png/210px-W%C5%82adys%C5%82aw_Marcinkowski.png"/>
          <p:cNvSpPr>
            <a:spLocks noChangeAspect="1" noChangeArrowheads="1"/>
          </p:cNvSpPr>
          <p:nvPr/>
        </p:nvSpPr>
        <p:spPr bwMode="auto">
          <a:xfrm>
            <a:off x="155575" y="-1249363"/>
            <a:ext cx="200025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https://upload.wikimedia.org/wikipedia/commons/thumb/3/35/W%C5%82adys%C5%82aw_Marcinkowski.png/210px-W%C5%82adys%C5%82aw_Marcinkowski.png"/>
          <p:cNvSpPr>
            <a:spLocks noChangeAspect="1" noChangeArrowheads="1"/>
          </p:cNvSpPr>
          <p:nvPr/>
        </p:nvSpPr>
        <p:spPr bwMode="auto">
          <a:xfrm>
            <a:off x="155575" y="-1249363"/>
            <a:ext cx="200025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https://upload.wikimedia.org/wikipedia/commons/thumb/3/35/W%C5%82adys%C5%82aw_Marcinkowski.png/210px-W%C5%82adys%C5%82aw_Marcinkowski.png"/>
          <p:cNvSpPr>
            <a:spLocks noChangeAspect="1" noChangeArrowheads="1"/>
          </p:cNvSpPr>
          <p:nvPr/>
        </p:nvSpPr>
        <p:spPr bwMode="auto">
          <a:xfrm>
            <a:off x="155575" y="-1249363"/>
            <a:ext cx="200025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https://encrypted-tbn2.gstatic.com/images?q=tbn:ANd9GcTYVIWTvOUpQz4N2AYq9foJYb8xs-lwh1z_dY2raWQRGHud4BSg"/>
          <p:cNvSpPr>
            <a:spLocks noChangeAspect="1" noChangeArrowheads="1"/>
          </p:cNvSpPr>
          <p:nvPr/>
        </p:nvSpPr>
        <p:spPr bwMode="auto">
          <a:xfrm>
            <a:off x="155575" y="-1195388"/>
            <a:ext cx="1828800" cy="2495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4" name="Picture 2" descr="http://www.ogrodywspomnien.pl/upload/6z5te5b2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019425" cy="4124326"/>
          </a:xfrm>
          <a:prstGeom prst="rect">
            <a:avLst/>
          </a:prstGeom>
          <a:noFill/>
        </p:spPr>
      </p:pic>
      <p:sp>
        <p:nvSpPr>
          <p:cNvPr id="3076" name="AutoShape 4" descr="https://upload.wikimedia.org/wikipedia/commons/3/35/W%C5%82adys%C5%82aw_Marcinkowsk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Władysław_Marcinkowsk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000240"/>
            <a:ext cx="3277347" cy="4280875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2860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 smtClean="0"/>
              <a:t>Reprezentował rzeźbę realistyczną, w pewnym okresie twórczości </a:t>
            </a:r>
            <a:br>
              <a:rPr lang="pl-PL" dirty="0" smtClean="0"/>
            </a:br>
            <a:r>
              <a:rPr lang="pl-PL" dirty="0" smtClean="0"/>
              <a:t>(ok. 1890-1914) skłaniając się także ku symbolizmowi i secesji. Tworzył przede wszystkim rzeźby portretowe, </a:t>
            </a:r>
            <a:br>
              <a:rPr lang="pl-PL" dirty="0" smtClean="0"/>
            </a:br>
            <a:r>
              <a:rPr lang="pl-PL" dirty="0" smtClean="0"/>
              <a:t>m.in. zaprzyjaźnionych wielkopolskich rodzin ziemiańskich </a:t>
            </a:r>
            <a:br>
              <a:rPr lang="pl-PL" dirty="0" smtClean="0"/>
            </a:br>
            <a:r>
              <a:rPr lang="pl-PL" dirty="0" smtClean="0"/>
              <a:t>(Zofii Mycielskiej, Zofii i Elizy Taczanowskich, Anzelma Chłapowskiego i innych). W 1899 wykonał pierwszy w Polsce pomnik Słowackiego, wystawiony w Miłosławiu z fundacji </a:t>
            </a:r>
            <a:br>
              <a:rPr lang="pl-PL" dirty="0" smtClean="0"/>
            </a:br>
            <a:r>
              <a:rPr lang="pl-PL" dirty="0" smtClean="0"/>
              <a:t>Józefa Kościelskiego.</a:t>
            </a:r>
            <a:endParaRPr lang="pl-PL" dirty="0"/>
          </a:p>
        </p:txBody>
      </p:sp>
      <p:pic>
        <p:nvPicPr>
          <p:cNvPr id="46082" name="Picture 2" descr="http://www.prologit.pl/asp/miloslaw.info.pl/pliki/zabytki_pomniki/slowack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496"/>
            <a:ext cx="2809875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>
                <a:hlinkClick r:id="rId3"/>
              </a:rPr>
              <a:t>https://pl.wikipedia.org/wiki/Wikipedia:Strona_g%C5%82%C3%B3wna</a:t>
            </a:r>
            <a:br>
              <a:rPr lang="pl-PL" sz="1600" dirty="0" smtClean="0">
                <a:hlinkClick r:id="rId3"/>
              </a:rPr>
            </a:br>
            <a:endParaRPr lang="pl-PL" sz="1600" dirty="0" smtClean="0">
              <a:hlinkClick r:id="rId3"/>
            </a:endParaRPr>
          </a:p>
          <a:p>
            <a:pPr>
              <a:buNone/>
            </a:pPr>
            <a:r>
              <a:rPr lang="pl-PL" sz="1600" dirty="0" smtClean="0">
                <a:hlinkClick r:id="rId3"/>
              </a:rPr>
              <a:t>http://27grudnia.pl/bohaterowie/</a:t>
            </a:r>
            <a:r>
              <a:rPr lang="pl-PL" sz="1600" dirty="0" err="1" smtClean="0">
                <a:hlinkClick r:id="rId3"/>
              </a:rPr>
              <a:t>stanislaw-taczak.html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pPr>
              <a:buNone/>
            </a:pPr>
            <a:r>
              <a:rPr lang="pl-PL" sz="1600" dirty="0" smtClean="0">
                <a:hlinkClick r:id="rId4"/>
              </a:rPr>
              <a:t>http://www.zosprp.poznan.pl/strona.php/30_general_stanislaw_taczak.html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pPr>
              <a:buNone/>
            </a:pPr>
            <a:r>
              <a:rPr lang="pl-PL" sz="1600" dirty="0" smtClean="0">
                <a:hlinkClick r:id="rId5"/>
              </a:rPr>
              <a:t>http://www.blogmedia24.pl/</a:t>
            </a:r>
            <a:r>
              <a:rPr lang="pl-PL" sz="1600" dirty="0" err="1" smtClean="0">
                <a:hlinkClick r:id="rId5"/>
              </a:rPr>
              <a:t>node</a:t>
            </a:r>
            <a:r>
              <a:rPr lang="pl-PL" sz="1600" dirty="0" smtClean="0">
                <a:hlinkClick r:id="rId5"/>
              </a:rPr>
              <a:t>/55049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pPr>
              <a:buNone/>
            </a:pPr>
            <a:r>
              <a:rPr lang="pl-PL" sz="1600" dirty="0" smtClean="0">
                <a:hlinkClick r:id="rId6"/>
              </a:rPr>
              <a:t>http://www.polskaniezwykla.pl/web/place/22415,mieszkow-pomnik-majora-stanislawa-taczaka.html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pPr>
              <a:buNone/>
            </a:pPr>
            <a:r>
              <a:rPr lang="pl-PL" sz="1600" dirty="0" smtClean="0">
                <a:hlinkClick r:id="rId7"/>
              </a:rPr>
              <a:t>http://www.miloslaw.info.pl/asp/pl_start.asp?typ=14&amp;sub=10&amp;subsub=80&amp;menu=84&amp;strona=1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>
                <a:hlinkClick r:id="rId8"/>
              </a:rPr>
              <a:t>http://www.ogrodywspomnien.pl/index/showduf/57275#f</a:t>
            </a:r>
            <a:endParaRPr lang="pl-PL" sz="1600" dirty="0" smtClean="0"/>
          </a:p>
          <a:p>
            <a:pPr>
              <a:buNone/>
            </a:pPr>
            <a:endParaRPr lang="pl-PL" sz="16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Wykonały: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214555"/>
            <a:ext cx="8229600" cy="3000396"/>
          </a:xfrm>
        </p:spPr>
        <p:txBody>
          <a:bodyPr/>
          <a:lstStyle/>
          <a:p>
            <a:pPr algn="ctr"/>
            <a:r>
              <a:rPr lang="pl-PL" dirty="0" smtClean="0"/>
              <a:t>Agata Kałużna</a:t>
            </a:r>
          </a:p>
          <a:p>
            <a:pPr algn="ctr"/>
            <a:r>
              <a:rPr lang="pl-PL" dirty="0" smtClean="0"/>
              <a:t>Daria Miczke</a:t>
            </a:r>
          </a:p>
          <a:p>
            <a:pPr algn="ctr"/>
            <a:r>
              <a:rPr lang="pl-PL" dirty="0" smtClean="0"/>
              <a:t>Martyna Miczke</a:t>
            </a:r>
          </a:p>
          <a:p>
            <a:pPr algn="ctr"/>
            <a:r>
              <a:rPr lang="pl-PL" dirty="0" smtClean="0"/>
              <a:t>Anna Skorupska</a:t>
            </a:r>
          </a:p>
          <a:p>
            <a:pPr algn="ctr"/>
            <a:r>
              <a:rPr lang="pl-PL" dirty="0" smtClean="0"/>
              <a:t>Julianna Wieczorek </a:t>
            </a: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Herb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0034" y="1643050"/>
            <a:ext cx="2500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herbie Mieszkowa znajduje się kościół o trzech wieżach zakończonych krzyżami. Kolory to czerwone tło, białe mury, niebieskie dachy i złote krzyże. 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00760" y="1285860"/>
            <a:ext cx="24288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/>
              <a:t>Pojawił się na pieczęci pochodzącej </a:t>
            </a:r>
          </a:p>
          <a:p>
            <a:pPr algn="r"/>
            <a:r>
              <a:rPr lang="pl-PL" sz="2400" dirty="0" smtClean="0"/>
              <a:t>z XVIII wieku </a:t>
            </a:r>
          </a:p>
          <a:p>
            <a:pPr algn="r"/>
            <a:r>
              <a:rPr lang="pl-PL" sz="2400" dirty="0" smtClean="0"/>
              <a:t>o owalnym kształcie </a:t>
            </a:r>
          </a:p>
          <a:p>
            <a:pPr algn="r"/>
            <a:r>
              <a:rPr lang="pl-PL" sz="2400" dirty="0" smtClean="0"/>
              <a:t>z napisem częściowo nieczytelnym: </a:t>
            </a:r>
            <a:r>
              <a:rPr lang="pl-PL" sz="2400" b="1" i="1" dirty="0" smtClean="0"/>
              <a:t>SIGIL, INHABITATOR... POS... S. OPIDI MISKE...</a:t>
            </a:r>
            <a:endParaRPr lang="pl-PL" sz="2400" b="1" dirty="0"/>
          </a:p>
        </p:txBody>
      </p:sp>
      <p:pic>
        <p:nvPicPr>
          <p:cNvPr id="5" name="Obraz 4" descr="he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017137"/>
            <a:ext cx="4143404" cy="5840863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sz="3300" dirty="0" smtClean="0"/>
              <a:t>Kiedy i w jakich okolicznościach powstała osada Mieszków, skąd się wzięła nazwa i jakie miała znaczenie w okolicy tego nie wiemy. Osiedli się członkowie rodu Miszków - Bjornów nad Wartą, zakładając osadę Miszków dziś w powiecie jarocińskim. Ze źródeł pisanych wiemy dotąd tylko tyle, ze wieś Mieszków istniała już przed 1282r. W 1290r. biskup poznański Jan Gerbiusz ustanowił tu parafie. Za ks. proboszcza Jana Cieńskiego w 1654 roku podczas wojen szwedzkich kościół był całkowicie zrujnowany. Odbudował go dziedzic Stanisław Mięckowski </a:t>
            </a:r>
            <a:br>
              <a:rPr lang="pl-PL" sz="3300" dirty="0" smtClean="0"/>
            </a:br>
            <a:r>
              <a:rPr lang="pl-PL" sz="3300" dirty="0" smtClean="0"/>
              <a:t>w 1678 roku. Budowę nowego Kościoła w 1769.r ufundował dziedzic Hersztopski. Nadanie praw miejskich aktem z 16 czerwca 1777.r. Około 1800.r w miasteczku był kościół, klasztor Franciszkanów, 8 wiatraków a miasto utrzymywało nawet stróża nocnego. W 1826.r miasto zostało doszczętnie zniszczone </a:t>
            </a:r>
            <a:br>
              <a:rPr lang="pl-PL" sz="3300" dirty="0" smtClean="0"/>
            </a:br>
            <a:r>
              <a:rPr lang="pl-PL" sz="3300" dirty="0" smtClean="0"/>
              <a:t>w skutek pożaru. W roku 1852 nawiedziła je epidemia cholery zmarło aż 208 osób. Po tych tragediach miasto nie odzyskało już dawniej świętości i utraciło prawa miejskie w 1874 roku.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42976" y="1714488"/>
            <a:ext cx="6786610" cy="313932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pl-PL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Legenda związana z powstaniem Mieszkowa</a:t>
            </a:r>
            <a:endParaRPr lang="pl-PL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powstał gród Mieszków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149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Przenieśmy się do czasów, kiedy niektórzy ludzie jeszcze zawzięcie wierzyli </a:t>
            </a:r>
          </a:p>
          <a:p>
            <a:pPr>
              <a:buNone/>
            </a:pPr>
            <a:r>
              <a:rPr lang="pl-PL" dirty="0" smtClean="0"/>
              <a:t>w pogańskich bożków i na dzisiejszej Ziemi Jarocińskiej nie było żadnej kaplicy,</a:t>
            </a:r>
          </a:p>
          <a:p>
            <a:pPr>
              <a:buNone/>
            </a:pPr>
            <a:r>
              <a:rPr lang="pl-PL" dirty="0" smtClean="0"/>
              <a:t>a co dopiero wspominać o pięknych kościołach zdobionych złotem i srebrem. </a:t>
            </a:r>
          </a:p>
          <a:p>
            <a:pPr>
              <a:buNone/>
            </a:pPr>
            <a:r>
              <a:rPr lang="pl-PL" dirty="0" smtClean="0"/>
              <a:t>Ziemiami Polan rządził jeszcze Mieszko I. I to właśnie tu rozpocznijmy naszą</a:t>
            </a:r>
          </a:p>
          <a:p>
            <a:pPr>
              <a:buNone/>
            </a:pPr>
            <a:r>
              <a:rPr lang="pl-PL" dirty="0" smtClean="0"/>
              <a:t>legendę, która z pokolenia na pokolenie jest przekazywana w naszej rodzinie. </a:t>
            </a:r>
          </a:p>
          <a:p>
            <a:pPr>
              <a:buNone/>
            </a:pPr>
            <a:r>
              <a:rPr lang="pl-PL" dirty="0" smtClean="0"/>
              <a:t>Tylko zanim to zrobimy, spróbujmy sobie wyobrazić ogromne pola zamiast </a:t>
            </a:r>
          </a:p>
          <a:p>
            <a:pPr>
              <a:buNone/>
            </a:pPr>
            <a:r>
              <a:rPr lang="pl-PL" dirty="0" smtClean="0"/>
              <a:t>Mieszkowa, Cielczy, Radlina i naszego ukochanego Jarocina oraz wielką głuchą </a:t>
            </a:r>
          </a:p>
          <a:p>
            <a:pPr>
              <a:buNone/>
            </a:pPr>
            <a:r>
              <a:rPr lang="pl-PL" dirty="0" smtClean="0"/>
              <a:t>puszczę - zamiast Cząszczewa, Osieka i Wolicy Pustej. Wracając z wielkiej</a:t>
            </a:r>
          </a:p>
          <a:p>
            <a:pPr>
              <a:buNone/>
            </a:pPr>
            <a:r>
              <a:rPr lang="pl-PL" dirty="0" smtClean="0"/>
              <a:t>wyprawy, tutejszymi drogami przechodził Mieszko I wraz ze swoją drużyną. </a:t>
            </a:r>
          </a:p>
          <a:p>
            <a:pPr>
              <a:buNone/>
            </a:pPr>
            <a:r>
              <a:rPr lang="pl-PL" dirty="0" smtClean="0"/>
              <a:t>Żołnierze spragnieni, głodni i brudni szukali powrotnej drogi do grodziska, </a:t>
            </a:r>
          </a:p>
          <a:p>
            <a:pPr>
              <a:buNone/>
            </a:pPr>
            <a:r>
              <a:rPr lang="pl-PL" dirty="0" smtClean="0"/>
              <a:t>gdzie tymczasowo pomieszkiwali ze swoimi rodzinami. Władcy bardzo </a:t>
            </a:r>
          </a:p>
          <a:p>
            <a:pPr>
              <a:buNone/>
            </a:pPr>
            <a:r>
              <a:rPr lang="pl-PL" dirty="0" smtClean="0"/>
              <a:t>spodobała się ta okolica, więc bez jakiegokolwiek namysłu postanowili  </a:t>
            </a:r>
          </a:p>
          <a:p>
            <a:pPr>
              <a:buNone/>
            </a:pPr>
            <a:r>
              <a:rPr lang="pl-PL" dirty="0" smtClean="0"/>
              <a:t>założyć tu następny, rozległy gród, ciągnący się od radlińskiej Lubieszki aż po </a:t>
            </a:r>
          </a:p>
          <a:p>
            <a:pPr>
              <a:buNone/>
            </a:pPr>
            <a:r>
              <a:rPr lang="pl-PL" dirty="0" smtClean="0"/>
              <a:t>krańce zieloniutkiego cząszczewskiego lasu. Książę nawet miał co do tej </a:t>
            </a:r>
          </a:p>
          <a:p>
            <a:pPr>
              <a:buNone/>
            </a:pPr>
            <a:r>
              <a:rPr lang="pl-PL" dirty="0" smtClean="0"/>
              <a:t>okolicy całkiem poważne plany, które znał tylko on jeden.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	Tydzień później kucharz książęcy oznajmił, że jeżeli natychmiast czegoś nie upolują w puszczy, to za dwa dni padną z głodu. Tak więc Mieszko zaraz zebrał swą słynącą z odwagi na wszystkich frontach drużynę i wszyscy wyruszyli o świcie na łowy. Niestety, władca długo nie pocieszył się zdrowiem i życiem, ponieważ przez przypadek jeden z poddanych ugodził go strzałą z łuku w sam brzuch. Długo, oj długo rana krwawiła, Mieszko jęczał z bólu, lud coraz bardziej pogrążał się w żałobie, a żaden dworski  medyk, nawet ten najmądrzejszy, nie potrafił go w żaden sposób uleczyć. Pewnej nocy do namiotu umierającego władcy wpadł szatan. Rozglądając się chytrymi ślepiami po pomieszczeniu i szczerząc kły, przemówił ludzkim głosem, a powiedział tak:</a:t>
            </a:r>
          </a:p>
          <a:p>
            <a:pPr>
              <a:buNone/>
            </a:pPr>
            <a:r>
              <a:rPr lang="pl-PL" sz="1800" dirty="0" smtClean="0"/>
              <a:t>	-Uzdrowię cię, jeśli tylko spełnisz to, o co cię za chwilę poproszę.                           </a:t>
            </a:r>
          </a:p>
          <a:p>
            <a:pPr>
              <a:buNone/>
            </a:pPr>
            <a:r>
              <a:rPr lang="pl-PL" sz="1800" dirty="0" smtClean="0"/>
              <a:t> 	-Panie, Panie! - wymamrotał Mieszko. -  Zrobię wszystko, czego sobie życzysz! Tylko wylecz mnie z tej straszliwej choroby! Niechże wrócę na tron i mój lud niechaj nie płacze już po mnie! Gdy tylko władca wypowiedział te słowa, szatan doskoczył jednym susem do rany i wygryzł zgniłe mięso, a potem gorzko zapłakał czarnymi jak ziarenka maku łzami, którymi zatamował płynącą tu i ówdzie krew.</a:t>
            </a:r>
          </a:p>
          <a:p>
            <a:pPr>
              <a:buNone/>
            </a:pPr>
            <a:r>
              <a:rPr lang="pl-PL" sz="1800" dirty="0" smtClean="0"/>
              <a:t>	-Tak - szepnął cwanie diabeł po wykonaniu zadania. - Gdy tylko powrócisz całkiem do zdrowia, a stanie się to za kilka tygodni, założysz w tym miejscu taki gród, który będzie miał 5 kilometrów wzdłuż i 5 kilometrów wszerz. Nie będzie tutaj żadnej kaplicy, cmentarza ani świątyni. Ten gród będzie straszny, brudny i ponury! Następnie obsadzisz mnie na tronie i to ja będę tutaj Panem, a ty będziesz mi bił pokłony!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	Szatan zaśmiał się szyderczo i jak szybko wpadł do namiotu, tak szybko z niego wypadł. Mieszko z tygodnia na tydzień wracał do zdrowia, a kiedy był już w pełni sił, zapomniał o życzeniu diabła i wybudował tu po swojemu gród, pośrodku którego postawił mały, drewniany kościółek, a 251 kroków dalej opływający w złoto i srebro ryneczek. Szatanisko patrzyło z dołu na te dziwy i coraz bardziej złość w nim wzbierała, a jak tylko okazja się znowu nadarzyła, przyleciało odwiedzić Mieszka i dać mu ostatnią szansę odpłaty za wyleczenie rany.</a:t>
            </a:r>
          </a:p>
          <a:p>
            <a:pPr>
              <a:buNone/>
            </a:pPr>
            <a:r>
              <a:rPr lang="pl-PL" sz="2000" dirty="0" smtClean="0"/>
              <a:t>	- Wielmożny władco! Czemu zawdzięczasz moją wizytę? Wiesz dobrze! Daję ci więc tydzień na zbudowanie tego, co chciałem, a jeśli nie, to pożałujesz!</a:t>
            </a:r>
          </a:p>
          <a:p>
            <a:pPr>
              <a:buNone/>
            </a:pPr>
            <a:r>
              <a:rPr lang="pl-PL" sz="2000" dirty="0" smtClean="0"/>
              <a:t>	Mieszko za nic w świecie nie chciał budować miasta diabłu, ale tak go przestraszyły słowa szatana, że aż zwrócił się o pomoc do św. Michała  Anioła, wiedząc, iż sam nie zdoła pokonać diabliska. Święty wysłuchał   modlitw władcy i postanowił mu pomóc. Tydzień później, jak tylko  diabeł pojawił się w grodzie , św. Michał zeskoczył znienacka z wieżyczki kościółka </a:t>
            </a:r>
            <a:br>
              <a:rPr lang="pl-PL" sz="2000" dirty="0" smtClean="0"/>
            </a:br>
            <a:r>
              <a:rPr lang="pl-PL" sz="2000" dirty="0" smtClean="0"/>
              <a:t>i obwijając szatana łańcuchem, wtrącił do najciemniejszego z lochów. Wściekły diabeł zdążył jeszcze rzucić klątwę na grodzisko: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730</Words>
  <Application>Microsoft Office PowerPoint</Application>
  <PresentationFormat>Pokaz na ekranie (4:3)</PresentationFormat>
  <Paragraphs>91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Prezentacja programu PowerPoint</vt:lpstr>
      <vt:lpstr>Mieszków</vt:lpstr>
      <vt:lpstr>Prezentacja programu PowerPoint</vt:lpstr>
      <vt:lpstr>Herb</vt:lpstr>
      <vt:lpstr>Historia</vt:lpstr>
      <vt:lpstr>Prezentacja programu PowerPoint</vt:lpstr>
      <vt:lpstr>Jak powstał gród Mieszków</vt:lpstr>
      <vt:lpstr>Prezentacja programu PowerPoint</vt:lpstr>
      <vt:lpstr>Prezentacja programu PowerPoint</vt:lpstr>
      <vt:lpstr>Prezentacja programu PowerPoint</vt:lpstr>
      <vt:lpstr>Prezentacja programu PowerPoint</vt:lpstr>
      <vt:lpstr>Kościół pw. Św. Wawrzyńca </vt:lpstr>
      <vt:lpstr>Prezentacja programu PowerPoint</vt:lpstr>
      <vt:lpstr>Dwór Hersztopskich</vt:lpstr>
      <vt:lpstr>Prezentacja programu PowerPoint</vt:lpstr>
      <vt:lpstr>Dawna szkoła</vt:lpstr>
      <vt:lpstr>Prezentacja programu PowerPoint</vt:lpstr>
      <vt:lpstr>Gorzelnia</vt:lpstr>
      <vt:lpstr>Prezentacja programu PowerPoint</vt:lpstr>
      <vt:lpstr>Wiatrak</vt:lpstr>
      <vt:lpstr>Prezentacja programu PowerPoint</vt:lpstr>
      <vt:lpstr>Dworzec kolejowy</vt:lpstr>
      <vt:lpstr>Prezentacja programu PowerPoint</vt:lpstr>
      <vt:lpstr>Gen. Stanisław Taczak</vt:lpstr>
      <vt:lpstr>Prezentacja programu PowerPoint</vt:lpstr>
      <vt:lpstr>Prezentacja programu PowerPoint</vt:lpstr>
      <vt:lpstr>Pomnik</vt:lpstr>
      <vt:lpstr>Heliodor Cepa</vt:lpstr>
      <vt:lpstr>Prezentacja programu PowerPoint</vt:lpstr>
      <vt:lpstr>Władysław Marcinkowski</vt:lpstr>
      <vt:lpstr>Prezentacja programu PowerPoint</vt:lpstr>
      <vt:lpstr>Prezentacja programu PowerPoint</vt:lpstr>
      <vt:lpstr>Źródła </vt:lpstr>
      <vt:lpstr>Wykonały: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Marylka</cp:lastModifiedBy>
  <cp:revision>50</cp:revision>
  <dcterms:created xsi:type="dcterms:W3CDTF">2016-02-02T16:44:40Z</dcterms:created>
  <dcterms:modified xsi:type="dcterms:W3CDTF">2016-05-05T19:09:49Z</dcterms:modified>
</cp:coreProperties>
</file>