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8" r:id="rId3"/>
    <p:sldId id="270" r:id="rId4"/>
    <p:sldId id="259" r:id="rId5"/>
    <p:sldId id="260" r:id="rId6"/>
    <p:sldId id="261" r:id="rId7"/>
    <p:sldId id="268" r:id="rId8"/>
    <p:sldId id="262" r:id="rId9"/>
    <p:sldId id="264" r:id="rId10"/>
    <p:sldId id="265" r:id="rId11"/>
    <p:sldId id="271" r:id="rId12"/>
    <p:sldId id="272" r:id="rId13"/>
    <p:sldId id="273" r:id="rId14"/>
    <p:sldId id="274" r:id="rId15"/>
    <p:sldId id="263" r:id="rId16"/>
    <p:sldId id="266" r:id="rId17"/>
    <p:sldId id="267" r:id="rId18"/>
    <p:sldId id="269" r:id="rId19"/>
  </p:sldIdLst>
  <p:sldSz cx="9144000" cy="6858000" type="screen4x3"/>
  <p:notesSz cx="6858000" cy="9144000"/>
  <p:defaultTextStyle>
    <a:defPPr>
      <a:defRPr lang="pl-PL"/>
    </a:defPPr>
    <a:lvl1pPr algn="l" defTabSz="912813" rtl="0" fontAlgn="base">
      <a:spcBef>
        <a:spcPct val="0"/>
      </a:spcBef>
      <a:spcAft>
        <a:spcPct val="0"/>
      </a:spcAft>
      <a:defRPr kern="1200">
        <a:solidFill>
          <a:schemeClr val="tx1"/>
        </a:solidFill>
        <a:latin typeface="Arial" charset="0"/>
        <a:ea typeface="+mn-ea"/>
        <a:cs typeface="+mn-cs"/>
      </a:defRPr>
    </a:lvl1pPr>
    <a:lvl2pPr marL="455613" indent="1588" algn="l" defTabSz="912813" rtl="0" fontAlgn="base">
      <a:spcBef>
        <a:spcPct val="0"/>
      </a:spcBef>
      <a:spcAft>
        <a:spcPct val="0"/>
      </a:spcAft>
      <a:defRPr kern="1200">
        <a:solidFill>
          <a:schemeClr val="tx1"/>
        </a:solidFill>
        <a:latin typeface="Arial" charset="0"/>
        <a:ea typeface="+mn-ea"/>
        <a:cs typeface="+mn-cs"/>
      </a:defRPr>
    </a:lvl2pPr>
    <a:lvl3pPr marL="912813" indent="1588" algn="l" defTabSz="912813" rtl="0" fontAlgn="base">
      <a:spcBef>
        <a:spcPct val="0"/>
      </a:spcBef>
      <a:spcAft>
        <a:spcPct val="0"/>
      </a:spcAft>
      <a:defRPr kern="1200">
        <a:solidFill>
          <a:schemeClr val="tx1"/>
        </a:solidFill>
        <a:latin typeface="Arial" charset="0"/>
        <a:ea typeface="+mn-ea"/>
        <a:cs typeface="+mn-cs"/>
      </a:defRPr>
    </a:lvl3pPr>
    <a:lvl4pPr marL="1370013" indent="1588" algn="l" defTabSz="912813" rtl="0" fontAlgn="base">
      <a:spcBef>
        <a:spcPct val="0"/>
      </a:spcBef>
      <a:spcAft>
        <a:spcPct val="0"/>
      </a:spcAft>
      <a:defRPr kern="1200">
        <a:solidFill>
          <a:schemeClr val="tx1"/>
        </a:solidFill>
        <a:latin typeface="Arial" charset="0"/>
        <a:ea typeface="+mn-ea"/>
        <a:cs typeface="+mn-cs"/>
      </a:defRPr>
    </a:lvl4pPr>
    <a:lvl5pPr marL="1827213" indent="1588" algn="l" defTabSz="912813"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A808"/>
  </p:clrMru>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3" d="100"/>
          <a:sy n="93" d="100"/>
        </p:scale>
        <p:origin x="-918" y="-3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8" name="Tytuł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pl-PL" smtClean="0"/>
              <a:t>Kliknij, aby edytować styl</a:t>
            </a:r>
            <a:endParaRPr lang="en-US"/>
          </a:p>
        </p:txBody>
      </p:sp>
      <p:sp>
        <p:nvSpPr>
          <p:cNvPr id="9" name="Podtytuł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l-PL" smtClean="0"/>
              <a:t>Kliknij, aby edytować styl wzorca podtytułu</a:t>
            </a:r>
            <a:endParaRPr lang="en-US"/>
          </a:p>
        </p:txBody>
      </p:sp>
      <p:sp>
        <p:nvSpPr>
          <p:cNvPr id="4" name="Symbol zastępczy daty 13"/>
          <p:cNvSpPr>
            <a:spLocks noGrp="1"/>
          </p:cNvSpPr>
          <p:nvPr>
            <p:ph type="dt" sz="half" idx="10"/>
          </p:nvPr>
        </p:nvSpPr>
        <p:spPr/>
        <p:txBody>
          <a:bodyPr/>
          <a:lstStyle>
            <a:lvl1pPr>
              <a:defRPr/>
            </a:lvl1pPr>
          </a:lstStyle>
          <a:p>
            <a:fld id="{3A77F3ED-B1F0-46FD-A6CA-0FC3063F1D0E}" type="datetimeFigureOut">
              <a:rPr lang="pl-PL"/>
              <a:pPr/>
              <a:t>2016-08-21</a:t>
            </a:fld>
            <a:endParaRPr lang="pl-PL"/>
          </a:p>
        </p:txBody>
      </p:sp>
      <p:sp>
        <p:nvSpPr>
          <p:cNvPr id="5" name="Symbol zastępczy stopki 2"/>
          <p:cNvSpPr>
            <a:spLocks noGrp="1"/>
          </p:cNvSpPr>
          <p:nvPr>
            <p:ph type="ftr" sz="quarter" idx="11"/>
          </p:nvPr>
        </p:nvSpPr>
        <p:spPr/>
        <p:txBody>
          <a:bodyPr/>
          <a:lstStyle>
            <a:lvl1pPr>
              <a:defRPr/>
            </a:lvl1pPr>
          </a:lstStyle>
          <a:p>
            <a:endParaRPr lang="pl-PL"/>
          </a:p>
        </p:txBody>
      </p:sp>
      <p:sp>
        <p:nvSpPr>
          <p:cNvPr id="6" name="Symbol zastępczy numeru slajdu 22"/>
          <p:cNvSpPr>
            <a:spLocks noGrp="1"/>
          </p:cNvSpPr>
          <p:nvPr>
            <p:ph type="sldNum" sz="quarter" idx="12"/>
          </p:nvPr>
        </p:nvSpPr>
        <p:spPr/>
        <p:txBody>
          <a:bodyPr/>
          <a:lstStyle>
            <a:lvl1pPr>
              <a:defRPr/>
            </a:lvl1pPr>
          </a:lstStyle>
          <a:p>
            <a:fld id="{C666ABDA-9EF3-4828-B049-117430AD83E2}" type="slidenum">
              <a:rPr lang="pl-PL"/>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13"/>
          <p:cNvSpPr>
            <a:spLocks noGrp="1"/>
          </p:cNvSpPr>
          <p:nvPr>
            <p:ph type="dt" sz="half" idx="10"/>
          </p:nvPr>
        </p:nvSpPr>
        <p:spPr/>
        <p:txBody>
          <a:bodyPr/>
          <a:lstStyle>
            <a:lvl1pPr>
              <a:defRPr/>
            </a:lvl1pPr>
          </a:lstStyle>
          <a:p>
            <a:fld id="{C4B7F851-5F3A-4B9A-A150-371E96C70A8C}" type="datetimeFigureOut">
              <a:rPr lang="pl-PL"/>
              <a:pPr/>
              <a:t>2016-08-21</a:t>
            </a:fld>
            <a:endParaRPr lang="pl-PL"/>
          </a:p>
        </p:txBody>
      </p:sp>
      <p:sp>
        <p:nvSpPr>
          <p:cNvPr id="5" name="Symbol zastępczy stopki 2"/>
          <p:cNvSpPr>
            <a:spLocks noGrp="1"/>
          </p:cNvSpPr>
          <p:nvPr>
            <p:ph type="ftr" sz="quarter" idx="11"/>
          </p:nvPr>
        </p:nvSpPr>
        <p:spPr/>
        <p:txBody>
          <a:bodyPr/>
          <a:lstStyle>
            <a:lvl1pPr>
              <a:defRPr/>
            </a:lvl1pPr>
          </a:lstStyle>
          <a:p>
            <a:endParaRPr lang="pl-PL"/>
          </a:p>
        </p:txBody>
      </p:sp>
      <p:sp>
        <p:nvSpPr>
          <p:cNvPr id="6" name="Symbol zastępczy numeru slajdu 22"/>
          <p:cNvSpPr>
            <a:spLocks noGrp="1"/>
          </p:cNvSpPr>
          <p:nvPr>
            <p:ph type="sldNum" sz="quarter" idx="12"/>
          </p:nvPr>
        </p:nvSpPr>
        <p:spPr/>
        <p:txBody>
          <a:bodyPr/>
          <a:lstStyle>
            <a:lvl1pPr>
              <a:defRPr/>
            </a:lvl1pPr>
          </a:lstStyle>
          <a:p>
            <a:fld id="{01D18C85-96A9-4B91-B3D7-4F508B215CAA}" type="slidenum">
              <a:rPr lang="pl-PL"/>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13"/>
          <p:cNvSpPr>
            <a:spLocks noGrp="1"/>
          </p:cNvSpPr>
          <p:nvPr>
            <p:ph type="dt" sz="half" idx="10"/>
          </p:nvPr>
        </p:nvSpPr>
        <p:spPr/>
        <p:txBody>
          <a:bodyPr/>
          <a:lstStyle>
            <a:lvl1pPr>
              <a:defRPr/>
            </a:lvl1pPr>
          </a:lstStyle>
          <a:p>
            <a:fld id="{058F0840-0142-45F2-AAFD-5C78730FE81A}" type="datetimeFigureOut">
              <a:rPr lang="pl-PL"/>
              <a:pPr/>
              <a:t>2016-08-21</a:t>
            </a:fld>
            <a:endParaRPr lang="pl-PL"/>
          </a:p>
        </p:txBody>
      </p:sp>
      <p:sp>
        <p:nvSpPr>
          <p:cNvPr id="5" name="Symbol zastępczy stopki 2"/>
          <p:cNvSpPr>
            <a:spLocks noGrp="1"/>
          </p:cNvSpPr>
          <p:nvPr>
            <p:ph type="ftr" sz="quarter" idx="11"/>
          </p:nvPr>
        </p:nvSpPr>
        <p:spPr/>
        <p:txBody>
          <a:bodyPr/>
          <a:lstStyle>
            <a:lvl1pPr>
              <a:defRPr/>
            </a:lvl1pPr>
          </a:lstStyle>
          <a:p>
            <a:endParaRPr lang="pl-PL"/>
          </a:p>
        </p:txBody>
      </p:sp>
      <p:sp>
        <p:nvSpPr>
          <p:cNvPr id="6" name="Symbol zastępczy numeru slajdu 22"/>
          <p:cNvSpPr>
            <a:spLocks noGrp="1"/>
          </p:cNvSpPr>
          <p:nvPr>
            <p:ph type="sldNum" sz="quarter" idx="12"/>
          </p:nvPr>
        </p:nvSpPr>
        <p:spPr/>
        <p:txBody>
          <a:bodyPr/>
          <a:lstStyle>
            <a:lvl1pPr>
              <a:defRPr/>
            </a:lvl1pPr>
          </a:lstStyle>
          <a:p>
            <a:fld id="{C19709AE-F039-49C2-823D-5F12BB8FDAA0}" type="slidenum">
              <a:rPr lang="pl-PL"/>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13"/>
          <p:cNvSpPr>
            <a:spLocks noGrp="1"/>
          </p:cNvSpPr>
          <p:nvPr>
            <p:ph type="dt" sz="half" idx="10"/>
          </p:nvPr>
        </p:nvSpPr>
        <p:spPr/>
        <p:txBody>
          <a:bodyPr/>
          <a:lstStyle>
            <a:lvl1pPr>
              <a:defRPr/>
            </a:lvl1pPr>
          </a:lstStyle>
          <a:p>
            <a:fld id="{B859E731-49D7-4527-A6E0-2793C45F28B4}" type="datetimeFigureOut">
              <a:rPr lang="pl-PL"/>
              <a:pPr/>
              <a:t>2016-08-21</a:t>
            </a:fld>
            <a:endParaRPr lang="pl-PL"/>
          </a:p>
        </p:txBody>
      </p:sp>
      <p:sp>
        <p:nvSpPr>
          <p:cNvPr id="5" name="Symbol zastępczy stopki 2"/>
          <p:cNvSpPr>
            <a:spLocks noGrp="1"/>
          </p:cNvSpPr>
          <p:nvPr>
            <p:ph type="ftr" sz="quarter" idx="11"/>
          </p:nvPr>
        </p:nvSpPr>
        <p:spPr/>
        <p:txBody>
          <a:bodyPr/>
          <a:lstStyle>
            <a:lvl1pPr>
              <a:defRPr/>
            </a:lvl1pPr>
          </a:lstStyle>
          <a:p>
            <a:endParaRPr lang="pl-PL"/>
          </a:p>
        </p:txBody>
      </p:sp>
      <p:sp>
        <p:nvSpPr>
          <p:cNvPr id="6" name="Symbol zastępczy numeru slajdu 22"/>
          <p:cNvSpPr>
            <a:spLocks noGrp="1"/>
          </p:cNvSpPr>
          <p:nvPr>
            <p:ph type="sldNum" sz="quarter" idx="12"/>
          </p:nvPr>
        </p:nvSpPr>
        <p:spPr/>
        <p:txBody>
          <a:bodyPr/>
          <a:lstStyle>
            <a:lvl1pPr>
              <a:defRPr/>
            </a:lvl1pPr>
          </a:lstStyle>
          <a:p>
            <a:fld id="{68985611-8FBF-424A-ABE7-1A879100E2A0}" type="slidenum">
              <a:rPr lang="pl-PL"/>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pl-PL" smtClean="0"/>
              <a:t>Kliknij, aby edytować styl</a:t>
            </a:r>
            <a:endParaRPr lang="en-US"/>
          </a:p>
        </p:txBody>
      </p:sp>
      <p:sp>
        <p:nvSpPr>
          <p:cNvPr id="3" name="Symbol zastępczy tekstu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fld id="{A99CE094-5265-493F-8641-AD40E8705351}" type="datetimeFigureOut">
              <a:rPr lang="pl-PL"/>
              <a:pPr/>
              <a:t>2016-08-21</a:t>
            </a:fld>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7AF610DB-107D-48C0-A877-A37181AEDC3B}" type="slidenum">
              <a:rPr lang="pl-PL"/>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13"/>
          <p:cNvSpPr>
            <a:spLocks noGrp="1"/>
          </p:cNvSpPr>
          <p:nvPr>
            <p:ph type="dt" sz="half" idx="10"/>
          </p:nvPr>
        </p:nvSpPr>
        <p:spPr/>
        <p:txBody>
          <a:bodyPr/>
          <a:lstStyle>
            <a:lvl1pPr>
              <a:defRPr/>
            </a:lvl1pPr>
          </a:lstStyle>
          <a:p>
            <a:fld id="{2320EE39-3D6A-4FCD-BB36-84D46026B854}" type="datetimeFigureOut">
              <a:rPr lang="pl-PL"/>
              <a:pPr/>
              <a:t>2016-08-21</a:t>
            </a:fld>
            <a:endParaRPr lang="pl-PL"/>
          </a:p>
        </p:txBody>
      </p:sp>
      <p:sp>
        <p:nvSpPr>
          <p:cNvPr id="6" name="Symbol zastępczy stopki 2"/>
          <p:cNvSpPr>
            <a:spLocks noGrp="1"/>
          </p:cNvSpPr>
          <p:nvPr>
            <p:ph type="ftr" sz="quarter" idx="11"/>
          </p:nvPr>
        </p:nvSpPr>
        <p:spPr/>
        <p:txBody>
          <a:bodyPr/>
          <a:lstStyle>
            <a:lvl1pPr>
              <a:defRPr/>
            </a:lvl1pPr>
          </a:lstStyle>
          <a:p>
            <a:endParaRPr lang="pl-PL"/>
          </a:p>
        </p:txBody>
      </p:sp>
      <p:sp>
        <p:nvSpPr>
          <p:cNvPr id="7" name="Symbol zastępczy numeru slajdu 22"/>
          <p:cNvSpPr>
            <a:spLocks noGrp="1"/>
          </p:cNvSpPr>
          <p:nvPr>
            <p:ph type="sldNum" sz="quarter" idx="12"/>
          </p:nvPr>
        </p:nvSpPr>
        <p:spPr/>
        <p:txBody>
          <a:bodyPr/>
          <a:lstStyle>
            <a:lvl1pPr>
              <a:defRPr/>
            </a:lvl1pPr>
          </a:lstStyle>
          <a:p>
            <a:fld id="{0CFC7E66-186A-4D8F-B2BA-D9A11AB24A53}" type="slidenum">
              <a:rPr lang="pl-PL"/>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pl-PL" smtClean="0"/>
              <a:t>Kliknij, aby edytować style wzorca tekstu</a:t>
            </a:r>
          </a:p>
        </p:txBody>
      </p:sp>
      <p:sp>
        <p:nvSpPr>
          <p:cNvPr id="4" name="Symbol zastępczy tekstu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pl-PL" smtClean="0"/>
              <a:t>Kliknij, aby edytować style wzorca tekstu</a:t>
            </a:r>
          </a:p>
        </p:txBody>
      </p:sp>
      <p:sp>
        <p:nvSpPr>
          <p:cNvPr id="5" name="Symbol zastępczy zawartości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Symbol zastępczy zawartości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Symbol zastępczy daty 13"/>
          <p:cNvSpPr>
            <a:spLocks noGrp="1"/>
          </p:cNvSpPr>
          <p:nvPr>
            <p:ph type="dt" sz="half" idx="10"/>
          </p:nvPr>
        </p:nvSpPr>
        <p:spPr/>
        <p:txBody>
          <a:bodyPr/>
          <a:lstStyle>
            <a:lvl1pPr>
              <a:defRPr/>
            </a:lvl1pPr>
          </a:lstStyle>
          <a:p>
            <a:fld id="{031D4D7B-4F53-46A2-814B-41EF66A9AACC}" type="datetimeFigureOut">
              <a:rPr lang="pl-PL"/>
              <a:pPr/>
              <a:t>2016-08-21</a:t>
            </a:fld>
            <a:endParaRPr lang="pl-PL"/>
          </a:p>
        </p:txBody>
      </p:sp>
      <p:sp>
        <p:nvSpPr>
          <p:cNvPr id="8" name="Symbol zastępczy stopki 2"/>
          <p:cNvSpPr>
            <a:spLocks noGrp="1"/>
          </p:cNvSpPr>
          <p:nvPr>
            <p:ph type="ftr" sz="quarter" idx="11"/>
          </p:nvPr>
        </p:nvSpPr>
        <p:spPr/>
        <p:txBody>
          <a:bodyPr/>
          <a:lstStyle>
            <a:lvl1pPr>
              <a:defRPr/>
            </a:lvl1pPr>
          </a:lstStyle>
          <a:p>
            <a:endParaRPr lang="pl-PL"/>
          </a:p>
        </p:txBody>
      </p:sp>
      <p:sp>
        <p:nvSpPr>
          <p:cNvPr id="9" name="Symbol zastępczy numeru slajdu 22"/>
          <p:cNvSpPr>
            <a:spLocks noGrp="1"/>
          </p:cNvSpPr>
          <p:nvPr>
            <p:ph type="sldNum" sz="quarter" idx="12"/>
          </p:nvPr>
        </p:nvSpPr>
        <p:spPr/>
        <p:txBody>
          <a:bodyPr/>
          <a:lstStyle>
            <a:lvl1pPr>
              <a:defRPr/>
            </a:lvl1pPr>
          </a:lstStyle>
          <a:p>
            <a:fld id="{0A7119ED-F085-4D99-8FA1-DD1C9BA8D5C6}" type="slidenum">
              <a:rPr lang="pl-PL"/>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daty 13"/>
          <p:cNvSpPr>
            <a:spLocks noGrp="1"/>
          </p:cNvSpPr>
          <p:nvPr>
            <p:ph type="dt" sz="half" idx="10"/>
          </p:nvPr>
        </p:nvSpPr>
        <p:spPr/>
        <p:txBody>
          <a:bodyPr/>
          <a:lstStyle>
            <a:lvl1pPr>
              <a:defRPr/>
            </a:lvl1pPr>
          </a:lstStyle>
          <a:p>
            <a:fld id="{A18E01D7-7568-414F-8C88-8214ED003262}" type="datetimeFigureOut">
              <a:rPr lang="pl-PL"/>
              <a:pPr/>
              <a:t>2016-08-21</a:t>
            </a:fld>
            <a:endParaRPr lang="pl-PL"/>
          </a:p>
        </p:txBody>
      </p:sp>
      <p:sp>
        <p:nvSpPr>
          <p:cNvPr id="4" name="Symbol zastępczy stopki 2"/>
          <p:cNvSpPr>
            <a:spLocks noGrp="1"/>
          </p:cNvSpPr>
          <p:nvPr>
            <p:ph type="ftr" sz="quarter" idx="11"/>
          </p:nvPr>
        </p:nvSpPr>
        <p:spPr/>
        <p:txBody>
          <a:bodyPr/>
          <a:lstStyle>
            <a:lvl1pPr>
              <a:defRPr/>
            </a:lvl1pPr>
          </a:lstStyle>
          <a:p>
            <a:endParaRPr lang="pl-PL"/>
          </a:p>
        </p:txBody>
      </p:sp>
      <p:sp>
        <p:nvSpPr>
          <p:cNvPr id="5" name="Symbol zastępczy numeru slajdu 22"/>
          <p:cNvSpPr>
            <a:spLocks noGrp="1"/>
          </p:cNvSpPr>
          <p:nvPr>
            <p:ph type="sldNum" sz="quarter" idx="12"/>
          </p:nvPr>
        </p:nvSpPr>
        <p:spPr/>
        <p:txBody>
          <a:bodyPr/>
          <a:lstStyle>
            <a:lvl1pPr>
              <a:defRPr/>
            </a:lvl1pPr>
          </a:lstStyle>
          <a:p>
            <a:fld id="{F3F285CF-C7FA-4F2F-B9B5-537EE8AE4AE1}" type="slidenum">
              <a:rPr lang="pl-PL"/>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3"/>
          <p:cNvSpPr>
            <a:spLocks noGrp="1"/>
          </p:cNvSpPr>
          <p:nvPr>
            <p:ph type="dt" sz="half" idx="10"/>
          </p:nvPr>
        </p:nvSpPr>
        <p:spPr/>
        <p:txBody>
          <a:bodyPr/>
          <a:lstStyle>
            <a:lvl1pPr>
              <a:defRPr/>
            </a:lvl1pPr>
          </a:lstStyle>
          <a:p>
            <a:fld id="{1EFC7ACA-2787-45B0-A8A4-E3038A5FDE5C}" type="datetimeFigureOut">
              <a:rPr lang="pl-PL"/>
              <a:pPr/>
              <a:t>2016-08-21</a:t>
            </a:fld>
            <a:endParaRPr lang="pl-PL"/>
          </a:p>
        </p:txBody>
      </p:sp>
      <p:sp>
        <p:nvSpPr>
          <p:cNvPr id="3" name="Symbol zastępczy stopki 2"/>
          <p:cNvSpPr>
            <a:spLocks noGrp="1"/>
          </p:cNvSpPr>
          <p:nvPr>
            <p:ph type="ftr" sz="quarter" idx="11"/>
          </p:nvPr>
        </p:nvSpPr>
        <p:spPr/>
        <p:txBody>
          <a:bodyPr/>
          <a:lstStyle>
            <a:lvl1pPr>
              <a:defRPr/>
            </a:lvl1pPr>
          </a:lstStyle>
          <a:p>
            <a:endParaRPr lang="pl-PL"/>
          </a:p>
        </p:txBody>
      </p:sp>
      <p:sp>
        <p:nvSpPr>
          <p:cNvPr id="4" name="Symbol zastępczy numeru slajdu 22"/>
          <p:cNvSpPr>
            <a:spLocks noGrp="1"/>
          </p:cNvSpPr>
          <p:nvPr>
            <p:ph type="sldNum" sz="quarter" idx="12"/>
          </p:nvPr>
        </p:nvSpPr>
        <p:spPr/>
        <p:txBody>
          <a:bodyPr/>
          <a:lstStyle>
            <a:lvl1pPr>
              <a:defRPr/>
            </a:lvl1pPr>
          </a:lstStyle>
          <a:p>
            <a:fld id="{3FBC2343-05BA-4C8D-810A-0BE36D7EC0B7}" type="slidenum">
              <a:rPr lang="pl-PL"/>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pl-PL" smtClean="0"/>
              <a:t>Kliknij, aby edytować styl</a:t>
            </a:r>
            <a:endParaRPr lang="en-US"/>
          </a:p>
        </p:txBody>
      </p:sp>
      <p:sp>
        <p:nvSpPr>
          <p:cNvPr id="3" name="Symbol zastępczy tekstu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pl-PL" smtClean="0"/>
              <a:t>Kliknij, aby edytować style wzorca tekstu</a:t>
            </a:r>
          </a:p>
        </p:txBody>
      </p:sp>
      <p:sp>
        <p:nvSpPr>
          <p:cNvPr id="4" name="Symbol zastępczy zawartości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13"/>
          <p:cNvSpPr>
            <a:spLocks noGrp="1"/>
          </p:cNvSpPr>
          <p:nvPr>
            <p:ph type="dt" sz="half" idx="10"/>
          </p:nvPr>
        </p:nvSpPr>
        <p:spPr/>
        <p:txBody>
          <a:bodyPr/>
          <a:lstStyle>
            <a:lvl1pPr>
              <a:defRPr/>
            </a:lvl1pPr>
          </a:lstStyle>
          <a:p>
            <a:fld id="{5384D776-E6F8-4BFD-A0D0-EA6601C52960}" type="datetimeFigureOut">
              <a:rPr lang="pl-PL"/>
              <a:pPr/>
              <a:t>2016-08-21</a:t>
            </a:fld>
            <a:endParaRPr lang="pl-PL"/>
          </a:p>
        </p:txBody>
      </p:sp>
      <p:sp>
        <p:nvSpPr>
          <p:cNvPr id="6" name="Symbol zastępczy stopki 2"/>
          <p:cNvSpPr>
            <a:spLocks noGrp="1"/>
          </p:cNvSpPr>
          <p:nvPr>
            <p:ph type="ftr" sz="quarter" idx="11"/>
          </p:nvPr>
        </p:nvSpPr>
        <p:spPr/>
        <p:txBody>
          <a:bodyPr/>
          <a:lstStyle>
            <a:lvl1pPr>
              <a:defRPr/>
            </a:lvl1pPr>
          </a:lstStyle>
          <a:p>
            <a:endParaRPr lang="pl-PL"/>
          </a:p>
        </p:txBody>
      </p:sp>
      <p:sp>
        <p:nvSpPr>
          <p:cNvPr id="7" name="Symbol zastępczy numeru slajdu 22"/>
          <p:cNvSpPr>
            <a:spLocks noGrp="1"/>
          </p:cNvSpPr>
          <p:nvPr>
            <p:ph type="sldNum" sz="quarter" idx="12"/>
          </p:nvPr>
        </p:nvSpPr>
        <p:spPr/>
        <p:txBody>
          <a:bodyPr/>
          <a:lstStyle>
            <a:lvl1pPr>
              <a:defRPr/>
            </a:lvl1pPr>
          </a:lstStyle>
          <a:p>
            <a:fld id="{D2AE7EB4-76EE-4A06-A387-CB685EBDC110}" type="slidenum">
              <a:rPr lang="pl-PL"/>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pl-PL" smtClean="0"/>
              <a:t>Kliknij, aby edytować styl</a:t>
            </a:r>
            <a:endParaRPr lang="en-US"/>
          </a:p>
        </p:txBody>
      </p:sp>
      <p:sp>
        <p:nvSpPr>
          <p:cNvPr id="3" name="Symbol zastępczy obrazu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pl-PL" noProof="0" smtClean="0"/>
              <a:t>Kliknij ikonę, aby dodać obraz</a:t>
            </a:r>
            <a:endParaRPr lang="en-US" noProof="0" dirty="0"/>
          </a:p>
        </p:txBody>
      </p:sp>
      <p:sp>
        <p:nvSpPr>
          <p:cNvPr id="4" name="Symbol zastępczy tekstu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pl-PL" smtClean="0"/>
              <a:t>Kliknij, aby edytować style wzorca tekstu</a:t>
            </a:r>
          </a:p>
        </p:txBody>
      </p:sp>
      <p:sp>
        <p:nvSpPr>
          <p:cNvPr id="5" name="Symbol zastępczy daty 13"/>
          <p:cNvSpPr>
            <a:spLocks noGrp="1"/>
          </p:cNvSpPr>
          <p:nvPr>
            <p:ph type="dt" sz="half" idx="10"/>
          </p:nvPr>
        </p:nvSpPr>
        <p:spPr/>
        <p:txBody>
          <a:bodyPr/>
          <a:lstStyle>
            <a:lvl1pPr>
              <a:defRPr/>
            </a:lvl1pPr>
          </a:lstStyle>
          <a:p>
            <a:fld id="{60E62F7F-AE64-461B-9F85-13A6A3A0C3BD}" type="datetimeFigureOut">
              <a:rPr lang="pl-PL"/>
              <a:pPr/>
              <a:t>2016-08-21</a:t>
            </a:fld>
            <a:endParaRPr lang="pl-PL"/>
          </a:p>
        </p:txBody>
      </p:sp>
      <p:sp>
        <p:nvSpPr>
          <p:cNvPr id="6" name="Symbol zastępczy stopki 2"/>
          <p:cNvSpPr>
            <a:spLocks noGrp="1"/>
          </p:cNvSpPr>
          <p:nvPr>
            <p:ph type="ftr" sz="quarter" idx="11"/>
          </p:nvPr>
        </p:nvSpPr>
        <p:spPr/>
        <p:txBody>
          <a:bodyPr/>
          <a:lstStyle>
            <a:lvl1pPr>
              <a:defRPr/>
            </a:lvl1pPr>
          </a:lstStyle>
          <a:p>
            <a:endParaRPr lang="pl-PL"/>
          </a:p>
        </p:txBody>
      </p:sp>
      <p:sp>
        <p:nvSpPr>
          <p:cNvPr id="7" name="Symbol zastępczy numeru slajdu 22"/>
          <p:cNvSpPr>
            <a:spLocks noGrp="1"/>
          </p:cNvSpPr>
          <p:nvPr>
            <p:ph type="sldNum" sz="quarter" idx="12"/>
          </p:nvPr>
        </p:nvSpPr>
        <p:spPr/>
        <p:txBody>
          <a:bodyPr/>
          <a:lstStyle>
            <a:lvl1pPr>
              <a:defRPr/>
            </a:lvl1pPr>
          </a:lstStyle>
          <a:p>
            <a:fld id="{C7082448-E1DF-4476-B3AF-CC9B628D0785}" type="slidenum">
              <a:rPr lang="pl-PL"/>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Symbol zastępczy tytułu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pl-PL" smtClean="0"/>
              <a:t>Kliknij, aby edytować styl</a:t>
            </a:r>
            <a:endParaRPr lang="en-US"/>
          </a:p>
        </p:txBody>
      </p:sp>
      <p:sp>
        <p:nvSpPr>
          <p:cNvPr id="1027" name="Symbol zastępczy tekstu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14" name="Symbol zastępczy daty 13"/>
          <p:cNvSpPr>
            <a:spLocks noGrp="1"/>
          </p:cNvSpPr>
          <p:nvPr>
            <p:ph type="dt" sz="half" idx="2"/>
          </p:nvPr>
        </p:nvSpPr>
        <p:spPr>
          <a:xfrm>
            <a:off x="457200" y="6416675"/>
            <a:ext cx="2133600" cy="365125"/>
          </a:xfrm>
          <a:prstGeom prst="rect">
            <a:avLst/>
          </a:prstGeom>
        </p:spPr>
        <p:txBody>
          <a:bodyPr vert="horz" wrap="square" lIns="91440" tIns="45720" rIns="91440" bIns="45720" numCol="1" anchor="b" anchorCtr="0" compatLnSpc="1">
            <a:prstTxWarp prst="textNoShape">
              <a:avLst/>
            </a:prstTxWarp>
          </a:bodyPr>
          <a:lstStyle>
            <a:lvl1pPr>
              <a:defRPr sz="1200">
                <a:solidFill>
                  <a:srgbClr val="BCBCBC"/>
                </a:solidFill>
              </a:defRPr>
            </a:lvl1pPr>
          </a:lstStyle>
          <a:p>
            <a:fld id="{D751980C-54D6-4E5B-9B51-CFB731807780}" type="datetimeFigureOut">
              <a:rPr lang="pl-PL"/>
              <a:pPr/>
              <a:t>2016-08-21</a:t>
            </a:fld>
            <a:endParaRPr lang="pl-PL"/>
          </a:p>
        </p:txBody>
      </p:sp>
      <p:sp>
        <p:nvSpPr>
          <p:cNvPr id="3" name="Symbol zastępczy stopki 2"/>
          <p:cNvSpPr>
            <a:spLocks noGrp="1"/>
          </p:cNvSpPr>
          <p:nvPr>
            <p:ph type="ftr" sz="quarter" idx="3"/>
          </p:nvPr>
        </p:nvSpPr>
        <p:spPr>
          <a:xfrm>
            <a:off x="3124200" y="6416675"/>
            <a:ext cx="2895600"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BCBCBC"/>
                </a:solidFill>
              </a:defRPr>
            </a:lvl1pPr>
          </a:lstStyle>
          <a:p>
            <a:endParaRPr lang="pl-PL"/>
          </a:p>
        </p:txBody>
      </p:sp>
      <p:sp>
        <p:nvSpPr>
          <p:cNvPr id="23" name="Symbol zastępczy numeru slajdu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a:defRPr sz="1200">
                <a:solidFill>
                  <a:srgbClr val="BCBCBC"/>
                </a:solidFill>
              </a:defRPr>
            </a:lvl1pPr>
          </a:lstStyle>
          <a:p>
            <a:fld id="{6D64AC77-9B9B-4B90-8F5B-449E821A3B07}" type="slidenum">
              <a:rPr lang="pl-PL"/>
              <a:pPr/>
              <a:t>‹#›</a:t>
            </a:fld>
            <a:endParaRPr lang="pl-PL"/>
          </a:p>
        </p:txBody>
      </p:sp>
    </p:spTree>
  </p:cSld>
  <p:clrMap bg1="dk1" tx1="lt1" bg2="dk2" tx2="lt2" accent1="accent1" accent2="accent2" accent3="accent3" accent4="accent4" accent5="accent5" accent6="accent6" hlink="hlink" folHlink="folHlink"/>
  <p:sldLayoutIdLst>
    <p:sldLayoutId id="2147483722" r:id="rId1"/>
    <p:sldLayoutId id="2147483723" r:id="rId2"/>
    <p:sldLayoutId id="2147483732"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7013"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02980" y="2644775"/>
            <a:ext cx="8229600" cy="1828800"/>
          </a:xfrm>
        </p:spPr>
        <p:txBody>
          <a:bodyPr>
            <a:noAutofit/>
          </a:bodyPr>
          <a:lstStyle/>
          <a:p>
            <a:pPr eaLnBrk="1" fontAlgn="auto" hangingPunct="1">
              <a:spcAft>
                <a:spcPts val="0"/>
              </a:spcAft>
              <a:defRPr/>
            </a:pPr>
            <a:r>
              <a:rPr lang="pl-PL" sz="5400" dirty="0" smtClean="0">
                <a:solidFill>
                  <a:srgbClr val="1FA808"/>
                </a:solidFill>
              </a:rPr>
              <a:t>DBAMY O PRAWIDŁOWĄ MASĘ CIAŁA</a:t>
            </a:r>
            <a:endParaRPr lang="pl-PL" sz="5400" dirty="0">
              <a:solidFill>
                <a:srgbClr val="1FA808"/>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eaLnBrk="1" fontAlgn="auto" hangingPunct="1">
              <a:spcAft>
                <a:spcPts val="0"/>
              </a:spcAft>
              <a:defRPr/>
            </a:pPr>
            <a:r>
              <a:rPr lang="pl-PL" dirty="0" smtClean="0"/>
              <a:t>Produkty o niskim indeksie </a:t>
            </a:r>
            <a:r>
              <a:rPr lang="pl-PL" dirty="0" err="1" smtClean="0"/>
              <a:t>glikemicznym</a:t>
            </a:r>
            <a:r>
              <a:rPr lang="pl-PL" dirty="0" smtClean="0"/>
              <a:t>:</a:t>
            </a:r>
            <a:endParaRPr lang="pl-PL" dirty="0"/>
          </a:p>
        </p:txBody>
      </p:sp>
      <p:pic>
        <p:nvPicPr>
          <p:cNvPr id="2052" name="Picture 4" descr="C:\Users\PAULA\Desktop\niskie.PNG"/>
          <p:cNvPicPr>
            <a:picLocks noGrp="1" noChangeAspect="1" noChangeArrowheads="1"/>
          </p:cNvPicPr>
          <p:nvPr>
            <p:ph idx="1"/>
          </p:nvPr>
        </p:nvPicPr>
        <p:blipFill>
          <a:blip r:embed="rId2"/>
          <a:srcRect/>
          <a:stretch>
            <a:fillRect/>
          </a:stretch>
        </p:blipFill>
        <p:spPr>
          <a:xfrm>
            <a:off x="1261600" y="2606487"/>
            <a:ext cx="6620799" cy="2695951"/>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eaLnBrk="1" fontAlgn="auto" hangingPunct="1">
              <a:spcAft>
                <a:spcPts val="0"/>
              </a:spcAft>
              <a:defRPr/>
            </a:pPr>
            <a:r>
              <a:rPr lang="pl-PL" dirty="0" smtClean="0"/>
              <a:t>Produkty o średnim indeksie </a:t>
            </a:r>
            <a:r>
              <a:rPr lang="pl-PL" dirty="0" err="1" smtClean="0"/>
              <a:t>glikemicznym</a:t>
            </a:r>
            <a:r>
              <a:rPr lang="pl-PL" dirty="0" smtClean="0"/>
              <a:t>:</a:t>
            </a:r>
            <a:endParaRPr lang="pl-PL" dirty="0"/>
          </a:p>
        </p:txBody>
      </p:sp>
      <p:pic>
        <p:nvPicPr>
          <p:cNvPr id="4098" name="Picture 2" descr="C:\Users\PAULA\Desktop\srednie.PNG"/>
          <p:cNvPicPr>
            <a:picLocks noGrp="1" noChangeAspect="1" noChangeArrowheads="1"/>
          </p:cNvPicPr>
          <p:nvPr>
            <p:ph idx="1"/>
          </p:nvPr>
        </p:nvPicPr>
        <p:blipFill>
          <a:blip r:embed="rId2"/>
          <a:srcRect/>
          <a:stretch>
            <a:fillRect/>
          </a:stretch>
        </p:blipFill>
        <p:spPr>
          <a:xfrm>
            <a:off x="1266363" y="2611250"/>
            <a:ext cx="6611273" cy="2686425"/>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eaLnBrk="1" fontAlgn="auto" hangingPunct="1">
              <a:spcAft>
                <a:spcPts val="0"/>
              </a:spcAft>
              <a:defRPr/>
            </a:pPr>
            <a:r>
              <a:rPr lang="pl-PL" dirty="0" smtClean="0"/>
              <a:t>Produkty o wysokim indeksie </a:t>
            </a:r>
            <a:r>
              <a:rPr lang="pl-PL" dirty="0" err="1" smtClean="0"/>
              <a:t>glikemicznym</a:t>
            </a:r>
            <a:r>
              <a:rPr lang="pl-PL" dirty="0" smtClean="0"/>
              <a:t>:</a:t>
            </a:r>
            <a:endParaRPr lang="pl-PL" dirty="0"/>
          </a:p>
        </p:txBody>
      </p:sp>
      <p:pic>
        <p:nvPicPr>
          <p:cNvPr id="5122" name="Picture 2" descr="C:\Users\PAULA\Desktop\wysokie.PNG"/>
          <p:cNvPicPr>
            <a:picLocks noGrp="1" noChangeAspect="1" noChangeArrowheads="1"/>
          </p:cNvPicPr>
          <p:nvPr>
            <p:ph idx="1"/>
          </p:nvPr>
        </p:nvPicPr>
        <p:blipFill>
          <a:blip r:embed="rId2"/>
          <a:srcRect/>
          <a:stretch>
            <a:fillRect/>
          </a:stretch>
        </p:blipFill>
        <p:spPr>
          <a:xfrm>
            <a:off x="1256837" y="2601723"/>
            <a:ext cx="6630326" cy="2705478"/>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eaLnBrk="1" fontAlgn="auto" hangingPunct="1">
              <a:spcAft>
                <a:spcPts val="0"/>
              </a:spcAft>
              <a:defRPr/>
            </a:pPr>
            <a:r>
              <a:rPr lang="pl-PL" dirty="0" smtClean="0"/>
              <a:t>Gotowane czy surowe warzywa?</a:t>
            </a:r>
            <a:endParaRPr lang="pl-PL" dirty="0"/>
          </a:p>
        </p:txBody>
      </p:sp>
      <p:sp>
        <p:nvSpPr>
          <p:cNvPr id="25602" name="Symbol zastępczy zawartości 2"/>
          <p:cNvSpPr>
            <a:spLocks noGrp="1"/>
          </p:cNvSpPr>
          <p:nvPr>
            <p:ph idx="1"/>
          </p:nvPr>
        </p:nvSpPr>
        <p:spPr>
          <a:xfrm>
            <a:off x="468313" y="1484313"/>
            <a:ext cx="8229600" cy="2116137"/>
          </a:xfrm>
        </p:spPr>
        <p:txBody>
          <a:bodyPr/>
          <a:lstStyle/>
          <a:p>
            <a:pPr marL="12700" indent="-12700" defTabSz="912813" eaLnBrk="1" hangingPunct="1">
              <a:buFont typeface="Wingdings 2" pitchFamily="18" charset="2"/>
              <a:buNone/>
            </a:pPr>
            <a:r>
              <a:rPr lang="pl-PL" sz="2500" smtClean="0"/>
              <a:t>W przypadku warzyw, lepiej sięgać po surowe warzywa, gdyż po ich ugotowaniu znacznie wzrasta ich poziom IG, więc szybciej jesteśmy głodni. Na przykład świeża marchew ma IG na poziomie 35, a gotowana, aż na poziomie 85.</a:t>
            </a:r>
          </a:p>
        </p:txBody>
      </p:sp>
      <p:pic>
        <p:nvPicPr>
          <p:cNvPr id="6146" name="Picture 2"/>
          <p:cNvPicPr>
            <a:picLocks noChangeAspect="1" noChangeArrowheads="1"/>
          </p:cNvPicPr>
          <p:nvPr/>
        </p:nvPicPr>
        <p:blipFill>
          <a:blip r:embed="rId2"/>
          <a:srcRect/>
          <a:stretch>
            <a:fillRect/>
          </a:stretch>
        </p:blipFill>
        <p:spPr bwMode="auto">
          <a:xfrm>
            <a:off x="2363771" y="3436939"/>
            <a:ext cx="4500594" cy="26431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6575" y="981076"/>
            <a:ext cx="8229600" cy="1142999"/>
          </a:xfrm>
        </p:spPr>
        <p:txBody>
          <a:bodyPr>
            <a:normAutofit fontScale="90000"/>
          </a:bodyPr>
          <a:lstStyle/>
          <a:p>
            <a:pPr eaLnBrk="1" fontAlgn="auto" hangingPunct="1">
              <a:spcAft>
                <a:spcPts val="0"/>
              </a:spcAft>
              <a:defRPr/>
            </a:pPr>
            <a:r>
              <a:rPr lang="pl-PL" sz="3600" dirty="0" smtClean="0"/>
              <a:t>Które warzywa warto jeść surowe, a które powinny być spożywane ugotowane?</a:t>
            </a:r>
            <a:r>
              <a:rPr lang="pl-PL" dirty="0" smtClean="0"/>
              <a:t/>
            </a:r>
            <a:br>
              <a:rPr lang="pl-PL" dirty="0" smtClean="0"/>
            </a:br>
            <a:endParaRPr lang="pl-PL" dirty="0"/>
          </a:p>
        </p:txBody>
      </p:sp>
      <p:sp>
        <p:nvSpPr>
          <p:cNvPr id="26626" name="Symbol zastępczy zawartości 2"/>
          <p:cNvSpPr>
            <a:spLocks noGrp="1"/>
          </p:cNvSpPr>
          <p:nvPr>
            <p:ph idx="1"/>
          </p:nvPr>
        </p:nvSpPr>
        <p:spPr>
          <a:xfrm>
            <a:off x="457200" y="2565400"/>
            <a:ext cx="8229600" cy="3240088"/>
          </a:xfrm>
        </p:spPr>
        <p:txBody>
          <a:bodyPr/>
          <a:lstStyle/>
          <a:p>
            <a:pPr marL="12700" indent="-12700" defTabSz="912813" eaLnBrk="1" hangingPunct="1">
              <a:buFont typeface="Wingdings 2" pitchFamily="18" charset="2"/>
              <a:buNone/>
            </a:pPr>
            <a:r>
              <a:rPr lang="pl-PL" sz="2300" smtClean="0"/>
              <a:t>Te warzywa, które można jeść na surowo, czyli np. marchew, papryka czy pomidory powinniśmy jak najczęściej spożywać właśnie w tej formie. Natomiast w przypadku tych, które bez gotowania nie nadają się do spożycia, jak ziemniaki, fasola czy bakłażany nie mamy wyboru. Niemniej podczas gotowania warzyw warto trzymać się zasady, żeby robić to możliwie krótko i w jak najmniejszej ilości wody, a jeśli to możliwe gotować je na parze.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eaLnBrk="1" fontAlgn="auto" hangingPunct="1">
              <a:spcAft>
                <a:spcPts val="0"/>
              </a:spcAft>
              <a:defRPr/>
            </a:pPr>
            <a:r>
              <a:rPr lang="pl-PL" dirty="0" smtClean="0"/>
              <a:t>Które produkty wybierać?</a:t>
            </a:r>
            <a:endParaRPr lang="pl-PL" dirty="0"/>
          </a:p>
        </p:txBody>
      </p:sp>
      <p:sp>
        <p:nvSpPr>
          <p:cNvPr id="27650" name="Symbol zastępczy zawartości 2"/>
          <p:cNvSpPr>
            <a:spLocks noGrp="1"/>
          </p:cNvSpPr>
          <p:nvPr>
            <p:ph idx="1"/>
          </p:nvPr>
        </p:nvSpPr>
        <p:spPr/>
        <p:txBody>
          <a:bodyPr/>
          <a:lstStyle/>
          <a:p>
            <a:pPr marL="177800" indent="-12700" defTabSz="912813" eaLnBrk="1" hangingPunct="1">
              <a:buFont typeface="Wingdings 2" pitchFamily="18" charset="2"/>
              <a:buNone/>
            </a:pPr>
            <a:r>
              <a:rPr lang="pl-PL" smtClean="0"/>
              <a:t>Zatem w naszej diecie powinny jak najczęściej znajdować się produkty o niskim poziomie IG. Natomiast jak najrzadziej sięgajmy po produkty charakteryzujące się średnim i wysokim IG.</a:t>
            </a:r>
          </a:p>
        </p:txBody>
      </p:sp>
      <p:pic>
        <p:nvPicPr>
          <p:cNvPr id="2051" name="Picture 3" descr="C:\Users\PAULA\Desktop\salatka-300x200.jpg"/>
          <p:cNvPicPr>
            <a:picLocks noChangeAspect="1" noChangeArrowheads="1"/>
          </p:cNvPicPr>
          <p:nvPr/>
        </p:nvPicPr>
        <p:blipFill>
          <a:blip r:embed="rId2"/>
          <a:srcRect/>
          <a:stretch>
            <a:fillRect/>
          </a:stretch>
        </p:blipFill>
        <p:spPr bwMode="auto">
          <a:xfrm>
            <a:off x="2417747" y="3505200"/>
            <a:ext cx="4495848" cy="299723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eaLnBrk="1" fontAlgn="auto" hangingPunct="1">
              <a:spcAft>
                <a:spcPts val="0"/>
              </a:spcAft>
              <a:defRPr/>
            </a:pPr>
            <a:r>
              <a:rPr lang="pl-PL" dirty="0" smtClean="0"/>
              <a:t>Wpływ ruchu na prawidłową masę ciała</a:t>
            </a:r>
            <a:endParaRPr lang="pl-PL" dirty="0"/>
          </a:p>
        </p:txBody>
      </p:sp>
      <p:pic>
        <p:nvPicPr>
          <p:cNvPr id="6" name="Symbol zastępczy zawartości 5" descr="slide_10.jpg"/>
          <p:cNvPicPr>
            <a:picLocks noGrp="1" noChangeAspect="1"/>
          </p:cNvPicPr>
          <p:nvPr>
            <p:ph idx="1"/>
          </p:nvPr>
        </p:nvPicPr>
        <p:blipFill>
          <a:blip r:embed="rId2"/>
          <a:stretch>
            <a:fillRect/>
          </a:stretch>
        </p:blipFill>
        <p:spPr>
          <a:xfrm>
            <a:off x="1428728" y="1643050"/>
            <a:ext cx="6278033" cy="4708525"/>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eaLnBrk="1" fontAlgn="auto" hangingPunct="1">
              <a:spcAft>
                <a:spcPts val="0"/>
              </a:spcAft>
              <a:defRPr/>
            </a:pPr>
            <a:r>
              <a:rPr lang="pl-PL" dirty="0" smtClean="0"/>
              <a:t>Prowadzi przede wszystkim do prawidłowej masy ciała</a:t>
            </a:r>
            <a:endParaRPr lang="pl-PL" dirty="0"/>
          </a:p>
        </p:txBody>
      </p:sp>
      <p:pic>
        <p:nvPicPr>
          <p:cNvPr id="4" name="Symbol zastępczy zawartości 3" descr="bmi.jpg"/>
          <p:cNvPicPr>
            <a:picLocks noGrp="1" noChangeAspect="1"/>
          </p:cNvPicPr>
          <p:nvPr>
            <p:ph idx="1"/>
          </p:nvPr>
        </p:nvPicPr>
        <p:blipFill>
          <a:blip r:embed="rId2"/>
          <a:stretch>
            <a:fillRect/>
          </a:stretch>
        </p:blipFill>
        <p:spPr>
          <a:xfrm>
            <a:off x="457200" y="1875121"/>
            <a:ext cx="8229600" cy="4158682"/>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pPr eaLnBrk="1" fontAlgn="auto" hangingPunct="1">
              <a:spcAft>
                <a:spcPts val="0"/>
              </a:spcAft>
              <a:defRPr/>
            </a:pPr>
            <a:r>
              <a:rPr lang="pl-PL" dirty="0" smtClean="0"/>
              <a:t>Dziękujemy za obejrzenie </a:t>
            </a:r>
            <a:r>
              <a:rPr lang="pl-PL" dirty="0" smtClean="0">
                <a:sym typeface="Wingdings" pitchFamily="2" charset="2"/>
              </a:rPr>
              <a:t></a:t>
            </a:r>
            <a:endParaRPr lang="pl-PL" dirty="0"/>
          </a:p>
        </p:txBody>
      </p:sp>
      <p:sp>
        <p:nvSpPr>
          <p:cNvPr id="30723" name="Symbol zastępczy zawartości 2"/>
          <p:cNvSpPr>
            <a:spLocks/>
          </p:cNvSpPr>
          <p:nvPr/>
        </p:nvSpPr>
        <p:spPr bwMode="auto">
          <a:xfrm>
            <a:off x="468313" y="2133600"/>
            <a:ext cx="4105275" cy="503238"/>
          </a:xfrm>
          <a:prstGeom prst="rect">
            <a:avLst/>
          </a:prstGeom>
          <a:noFill/>
          <a:ln w="9525">
            <a:noFill/>
            <a:miter lim="800000"/>
            <a:headEnd/>
            <a:tailEnd/>
          </a:ln>
        </p:spPr>
        <p:txBody>
          <a:bodyPr/>
          <a:lstStyle/>
          <a:p>
            <a:pPr marL="177800" indent="-1588" defTabSz="914400" eaLnBrk="0" hangingPunct="0">
              <a:spcBef>
                <a:spcPct val="20000"/>
              </a:spcBef>
              <a:buClr>
                <a:srgbClr val="F9F9F9"/>
              </a:buClr>
              <a:buSzPct val="65000"/>
              <a:buFont typeface="Wingdings 2" pitchFamily="18" charset="2"/>
              <a:buNone/>
            </a:pPr>
            <a:r>
              <a:rPr lang="pl-PL" sz="2300"/>
              <a:t>Prezentację przygotowali:</a:t>
            </a:r>
          </a:p>
          <a:p>
            <a:pPr marL="177800" indent="-1588" defTabSz="914400" eaLnBrk="0" hangingPunct="0">
              <a:spcBef>
                <a:spcPct val="20000"/>
              </a:spcBef>
              <a:buClr>
                <a:srgbClr val="F9F9F9"/>
              </a:buClr>
              <a:buSzPct val="65000"/>
              <a:buFont typeface="Wingdings 2" pitchFamily="18" charset="2"/>
              <a:buNone/>
            </a:pPr>
            <a:endParaRPr lang="pl-PL" sz="2300"/>
          </a:p>
        </p:txBody>
      </p:sp>
      <p:sp>
        <p:nvSpPr>
          <p:cNvPr id="30724" name="Symbol zastępczy zawartości 2"/>
          <p:cNvSpPr>
            <a:spLocks/>
          </p:cNvSpPr>
          <p:nvPr/>
        </p:nvSpPr>
        <p:spPr bwMode="auto">
          <a:xfrm>
            <a:off x="2339975" y="2708275"/>
            <a:ext cx="3455988" cy="2592388"/>
          </a:xfrm>
          <a:prstGeom prst="rect">
            <a:avLst/>
          </a:prstGeom>
          <a:noFill/>
          <a:ln w="9525">
            <a:noFill/>
            <a:miter lim="800000"/>
            <a:headEnd/>
            <a:tailEnd/>
          </a:ln>
        </p:spPr>
        <p:txBody>
          <a:bodyPr/>
          <a:lstStyle/>
          <a:p>
            <a:pPr marL="177800" indent="-1588" defTabSz="914400" eaLnBrk="0" hangingPunct="0">
              <a:spcBef>
                <a:spcPct val="20000"/>
              </a:spcBef>
              <a:buClr>
                <a:srgbClr val="F9F9F9"/>
              </a:buClr>
              <a:buSzPct val="65000"/>
              <a:buFont typeface="Wingdings 2" pitchFamily="18" charset="2"/>
              <a:buNone/>
            </a:pPr>
            <a:r>
              <a:rPr lang="pl-PL" sz="2300"/>
              <a:t>Mirosław Andersz</a:t>
            </a:r>
          </a:p>
          <a:p>
            <a:pPr marL="177800" indent="-1588" defTabSz="914400" eaLnBrk="0" hangingPunct="0">
              <a:spcBef>
                <a:spcPct val="20000"/>
              </a:spcBef>
              <a:buClr>
                <a:srgbClr val="F9F9F9"/>
              </a:buClr>
              <a:buSzPct val="65000"/>
              <a:buFont typeface="Wingdings 2" pitchFamily="18" charset="2"/>
              <a:buNone/>
            </a:pPr>
            <a:r>
              <a:rPr lang="pl-PL" sz="2300"/>
              <a:t>Sławomir Andersz</a:t>
            </a:r>
          </a:p>
          <a:p>
            <a:pPr marL="177800" indent="-1588" defTabSz="914400" eaLnBrk="0" hangingPunct="0">
              <a:spcBef>
                <a:spcPct val="20000"/>
              </a:spcBef>
              <a:buClr>
                <a:srgbClr val="F9F9F9"/>
              </a:buClr>
              <a:buSzPct val="65000"/>
              <a:buFont typeface="Wingdings 2" pitchFamily="18" charset="2"/>
              <a:buNone/>
            </a:pPr>
            <a:r>
              <a:rPr lang="pl-PL" sz="2300"/>
              <a:t>Monika Andrzejewska</a:t>
            </a:r>
          </a:p>
          <a:p>
            <a:pPr marL="177800" indent="-1588" defTabSz="914400" eaLnBrk="0" hangingPunct="0">
              <a:spcBef>
                <a:spcPct val="20000"/>
              </a:spcBef>
              <a:buClr>
                <a:srgbClr val="F9F9F9"/>
              </a:buClr>
              <a:buSzPct val="65000"/>
              <a:buFont typeface="Wingdings 2" pitchFamily="18" charset="2"/>
              <a:buNone/>
            </a:pPr>
            <a:r>
              <a:rPr lang="pl-PL" sz="2300"/>
              <a:t>Szymon Hyżorek</a:t>
            </a:r>
          </a:p>
          <a:p>
            <a:pPr marL="177800" indent="-1588" defTabSz="914400" eaLnBrk="0" hangingPunct="0">
              <a:spcBef>
                <a:spcPct val="20000"/>
              </a:spcBef>
              <a:buClr>
                <a:srgbClr val="F9F9F9"/>
              </a:buClr>
              <a:buSzPct val="65000"/>
              <a:buFont typeface="Wingdings 2" pitchFamily="18" charset="2"/>
              <a:buNone/>
            </a:pPr>
            <a:r>
              <a:rPr lang="pl-PL" sz="2300"/>
              <a:t>Kacper Litka</a:t>
            </a:r>
          </a:p>
          <a:p>
            <a:pPr marL="177800" indent="-1588" defTabSz="914400" eaLnBrk="0" hangingPunct="0">
              <a:spcBef>
                <a:spcPct val="20000"/>
              </a:spcBef>
              <a:buClr>
                <a:srgbClr val="F9F9F9"/>
              </a:buClr>
              <a:buSzPct val="65000"/>
              <a:buFont typeface="Wingdings 2" pitchFamily="18" charset="2"/>
              <a:buNone/>
            </a:pPr>
            <a:r>
              <a:rPr lang="pl-PL" sz="2300"/>
              <a:t>Kamil Rynowiecki</a:t>
            </a:r>
            <a:endParaRPr lang="pl-PL" sz="230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eaLnBrk="1" fontAlgn="auto" hangingPunct="1">
              <a:spcAft>
                <a:spcPts val="0"/>
              </a:spcAft>
              <a:defRPr/>
            </a:pPr>
            <a:r>
              <a:rPr lang="pl-PL" dirty="0" smtClean="0"/>
              <a:t>Co to jest BMI?</a:t>
            </a:r>
            <a:endParaRPr lang="pl-PL" dirty="0"/>
          </a:p>
        </p:txBody>
      </p:sp>
      <p:sp>
        <p:nvSpPr>
          <p:cNvPr id="14338" name="Symbol zastępczy zawartości 2"/>
          <p:cNvSpPr>
            <a:spLocks noGrp="1"/>
          </p:cNvSpPr>
          <p:nvPr>
            <p:ph idx="1"/>
          </p:nvPr>
        </p:nvSpPr>
        <p:spPr/>
        <p:txBody>
          <a:bodyPr/>
          <a:lstStyle/>
          <a:p>
            <a:pPr marL="363538" indent="-12700" defTabSz="912813" eaLnBrk="1" hangingPunct="1">
              <a:buFont typeface="Wingdings 2" pitchFamily="18" charset="2"/>
              <a:buNone/>
            </a:pPr>
            <a:r>
              <a:rPr lang="pl-PL" smtClean="0">
                <a:solidFill>
                  <a:schemeClr val="bg1"/>
                </a:solidFill>
              </a:rPr>
              <a:t>Jest to wskaźnik masy ciała, powstały przez podzielenie masy ciała podanej w kilogramach przez kwadrat wysokości podanej w metrach</a:t>
            </a:r>
          </a:p>
          <a:p>
            <a:pPr marL="363538" indent="-12700" defTabSz="912813" eaLnBrk="1" hangingPunct="1">
              <a:buFont typeface="Wingdings 2" pitchFamily="18" charset="2"/>
              <a:buNone/>
            </a:pPr>
            <a:endParaRPr lang="pl-PL" smtClean="0">
              <a:solidFill>
                <a:schemeClr val="bg1"/>
              </a:solidFill>
            </a:endParaRPr>
          </a:p>
        </p:txBody>
      </p:sp>
      <p:pic>
        <p:nvPicPr>
          <p:cNvPr id="5" name="Obraz 4" descr="wzor-na-BMI.jpg"/>
          <p:cNvPicPr>
            <a:picLocks noChangeAspect="1"/>
          </p:cNvPicPr>
          <p:nvPr/>
        </p:nvPicPr>
        <p:blipFill>
          <a:blip r:embed="rId2"/>
          <a:stretch>
            <a:fillRect/>
          </a:stretch>
        </p:blipFill>
        <p:spPr>
          <a:xfrm>
            <a:off x="928662" y="3143248"/>
            <a:ext cx="7429552" cy="30956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eaLnBrk="1" fontAlgn="auto" hangingPunct="1">
              <a:spcAft>
                <a:spcPts val="0"/>
              </a:spcAft>
              <a:defRPr/>
            </a:pPr>
            <a:r>
              <a:rPr lang="pl-PL" dirty="0" smtClean="0"/>
              <a:t>Do czego służy wskaźnik BMI?</a:t>
            </a:r>
            <a:endParaRPr lang="pl-PL" dirty="0"/>
          </a:p>
        </p:txBody>
      </p:sp>
      <p:sp>
        <p:nvSpPr>
          <p:cNvPr id="15362" name="Symbol zastępczy zawartości 2"/>
          <p:cNvSpPr>
            <a:spLocks noGrp="1"/>
          </p:cNvSpPr>
          <p:nvPr>
            <p:ph idx="1"/>
          </p:nvPr>
        </p:nvSpPr>
        <p:spPr>
          <a:xfrm>
            <a:off x="684213" y="1628775"/>
            <a:ext cx="7715250" cy="4708525"/>
          </a:xfrm>
        </p:spPr>
        <p:txBody>
          <a:bodyPr/>
          <a:lstStyle/>
          <a:p>
            <a:pPr marL="95250" indent="-12700" defTabSz="912813" eaLnBrk="1" hangingPunct="1">
              <a:buFont typeface="Wingdings 2" pitchFamily="18" charset="2"/>
              <a:buNone/>
            </a:pPr>
            <a:r>
              <a:rPr lang="pl-PL" smtClean="0"/>
              <a:t>Jest najprostszą metodą określenia otyłości u człowieka. O otyłości mówimy w sytuacji, gdy tłuszcze stanowią 20% masy ciała mężczyzny lub 30% masy ciała kobiety.</a:t>
            </a:r>
          </a:p>
        </p:txBody>
      </p:sp>
      <p:pic>
        <p:nvPicPr>
          <p:cNvPr id="1027" name="Picture 3"/>
          <p:cNvPicPr>
            <a:picLocks noChangeAspect="1" noChangeArrowheads="1"/>
          </p:cNvPicPr>
          <p:nvPr/>
        </p:nvPicPr>
        <p:blipFill>
          <a:blip r:embed="rId2"/>
          <a:srcRect/>
          <a:stretch>
            <a:fillRect/>
          </a:stretch>
        </p:blipFill>
        <p:spPr bwMode="auto">
          <a:xfrm>
            <a:off x="2882525" y="3571876"/>
            <a:ext cx="3770858" cy="228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eaLnBrk="1" fontAlgn="auto" hangingPunct="1">
              <a:spcAft>
                <a:spcPts val="0"/>
              </a:spcAft>
              <a:defRPr/>
            </a:pPr>
            <a:r>
              <a:rPr lang="pl-PL" dirty="0" smtClean="0">
                <a:solidFill>
                  <a:schemeClr val="accent2">
                    <a:lumMod val="75000"/>
                  </a:schemeClr>
                </a:solidFill>
              </a:rPr>
              <a:t>Interpretacja BMI dla dziewczyn</a:t>
            </a:r>
            <a:endParaRPr lang="pl-PL" dirty="0">
              <a:solidFill>
                <a:schemeClr val="accent2">
                  <a:lumMod val="75000"/>
                </a:schemeClr>
              </a:solidFill>
            </a:endParaRPr>
          </a:p>
        </p:txBody>
      </p:sp>
      <p:pic>
        <p:nvPicPr>
          <p:cNvPr id="6" name="Symbol zastępczy zawartości 5" descr="dziewczyny.PNG"/>
          <p:cNvPicPr>
            <a:picLocks noGrp="1" noChangeAspect="1"/>
          </p:cNvPicPr>
          <p:nvPr>
            <p:ph idx="1"/>
          </p:nvPr>
        </p:nvPicPr>
        <p:blipFill>
          <a:blip r:embed="rId2"/>
          <a:stretch>
            <a:fillRect/>
          </a:stretch>
        </p:blipFill>
        <p:spPr>
          <a:xfrm>
            <a:off x="798381" y="1600200"/>
            <a:ext cx="7547238" cy="4708525"/>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eaLnBrk="1" fontAlgn="auto" hangingPunct="1">
              <a:spcAft>
                <a:spcPts val="0"/>
              </a:spcAft>
              <a:defRPr/>
            </a:pPr>
            <a:r>
              <a:rPr lang="pl-PL" dirty="0" smtClean="0">
                <a:solidFill>
                  <a:schemeClr val="tx2">
                    <a:lumMod val="50000"/>
                  </a:schemeClr>
                </a:solidFill>
              </a:rPr>
              <a:t>Interpretacja BMI dla chłopaków</a:t>
            </a:r>
            <a:endParaRPr lang="pl-PL" dirty="0">
              <a:solidFill>
                <a:schemeClr val="tx2">
                  <a:lumMod val="50000"/>
                </a:schemeClr>
              </a:solidFill>
            </a:endParaRPr>
          </a:p>
        </p:txBody>
      </p:sp>
      <p:pic>
        <p:nvPicPr>
          <p:cNvPr id="4" name="Symbol zastępczy zawartości 3" descr="chł.PNG"/>
          <p:cNvPicPr>
            <a:picLocks noGrp="1" noChangeAspect="1"/>
          </p:cNvPicPr>
          <p:nvPr>
            <p:ph idx="1"/>
          </p:nvPr>
        </p:nvPicPr>
        <p:blipFill>
          <a:blip r:embed="rId2"/>
          <a:stretch>
            <a:fillRect/>
          </a:stretch>
        </p:blipFill>
        <p:spPr>
          <a:xfrm>
            <a:off x="799252" y="1600200"/>
            <a:ext cx="7545495" cy="4708525"/>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eaLnBrk="1" fontAlgn="auto" hangingPunct="1">
              <a:spcAft>
                <a:spcPts val="0"/>
              </a:spcAft>
              <a:defRPr/>
            </a:pPr>
            <a:r>
              <a:rPr lang="pl-PL" dirty="0" smtClean="0"/>
              <a:t>Wyniki badań BMI w naszej szkole</a:t>
            </a:r>
            <a:endParaRPr lang="pl-PL" dirty="0"/>
          </a:p>
        </p:txBody>
      </p:sp>
      <p:graphicFrame>
        <p:nvGraphicFramePr>
          <p:cNvPr id="18434" name="Symbol zastępczy zawartości 3"/>
          <p:cNvGraphicFramePr>
            <a:graphicFrameLocks noGrp="1"/>
          </p:cNvGraphicFramePr>
          <p:nvPr>
            <p:ph idx="1"/>
          </p:nvPr>
        </p:nvGraphicFramePr>
        <p:xfrm>
          <a:off x="406400" y="1549400"/>
          <a:ext cx="8331200" cy="4810125"/>
        </p:xfrm>
        <a:graphic>
          <a:graphicData uri="http://schemas.openxmlformats.org/presentationml/2006/ole">
            <p:oleObj spid="_x0000_s18434" r:id="rId3" imgW="8327858" imgH="4810161" progId="Excel.Chart.8">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eaLnBrk="1" fontAlgn="auto" hangingPunct="1">
              <a:spcAft>
                <a:spcPts val="0"/>
              </a:spcAft>
              <a:defRPr/>
            </a:pPr>
            <a:endParaRPr lang="pl-PL"/>
          </a:p>
        </p:txBody>
      </p:sp>
      <p:pic>
        <p:nvPicPr>
          <p:cNvPr id="19458" name="Symbol zastępczy zawartości 3" descr="ig-1024x726.pn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eaLnBrk="1" fontAlgn="auto" hangingPunct="1">
              <a:spcAft>
                <a:spcPts val="0"/>
              </a:spcAft>
              <a:defRPr/>
            </a:pPr>
            <a:r>
              <a:rPr lang="pl-PL" dirty="0" smtClean="0"/>
              <a:t>Co to jest indeks </a:t>
            </a:r>
            <a:r>
              <a:rPr lang="pl-PL" dirty="0" err="1" smtClean="0"/>
              <a:t>glikemiczny</a:t>
            </a:r>
            <a:r>
              <a:rPr lang="pl-PL" dirty="0" smtClean="0"/>
              <a:t>?</a:t>
            </a:r>
            <a:endParaRPr lang="pl-PL" dirty="0"/>
          </a:p>
        </p:txBody>
      </p:sp>
      <p:sp>
        <p:nvSpPr>
          <p:cNvPr id="20482" name="Symbol zastępczy zawartości 2"/>
          <p:cNvSpPr>
            <a:spLocks noGrp="1"/>
          </p:cNvSpPr>
          <p:nvPr>
            <p:ph idx="1"/>
          </p:nvPr>
        </p:nvSpPr>
        <p:spPr>
          <a:xfrm>
            <a:off x="457200" y="1341438"/>
            <a:ext cx="8229600" cy="4967287"/>
          </a:xfrm>
        </p:spPr>
        <p:txBody>
          <a:bodyPr/>
          <a:lstStyle/>
          <a:p>
            <a:pPr marL="95250" indent="-12700" defTabSz="912813" eaLnBrk="1" hangingPunct="1">
              <a:buFont typeface="Wingdings 2" pitchFamily="18" charset="2"/>
              <a:buNone/>
            </a:pPr>
            <a:r>
              <a:rPr lang="pl-PL" smtClean="0"/>
              <a:t>Jest to klasyfikacja produktów żywnościowych na podstawie ich wpływu na poziom glukozy we krwi w 2-3 godziny po ich spożyciu. Produkty o niższym IG sprawiają ,że dłużej jesteśmy syci.</a:t>
            </a:r>
          </a:p>
        </p:txBody>
      </p:sp>
      <p:pic>
        <p:nvPicPr>
          <p:cNvPr id="1026" name="Picture 2" descr="C:\Users\PAULA\Desktop\ig2_1.jpg"/>
          <p:cNvPicPr>
            <a:picLocks noChangeAspect="1" noChangeArrowheads="1"/>
          </p:cNvPicPr>
          <p:nvPr/>
        </p:nvPicPr>
        <p:blipFill>
          <a:blip r:embed="rId2"/>
          <a:srcRect/>
          <a:stretch>
            <a:fillRect/>
          </a:stretch>
        </p:blipFill>
        <p:spPr bwMode="auto">
          <a:xfrm>
            <a:off x="1214414" y="3357562"/>
            <a:ext cx="6429420" cy="328612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eaLnBrk="1" fontAlgn="auto" hangingPunct="1">
              <a:spcAft>
                <a:spcPts val="0"/>
              </a:spcAft>
              <a:defRPr/>
            </a:pPr>
            <a:r>
              <a:rPr lang="pl-PL" dirty="0" smtClean="0"/>
              <a:t>Na podstawie IG dzielimy produkty na produkty o:</a:t>
            </a:r>
            <a:endParaRPr lang="pl-PL" dirty="0"/>
          </a:p>
        </p:txBody>
      </p:sp>
      <p:pic>
        <p:nvPicPr>
          <p:cNvPr id="4" name="Symbol zastępczy zawartości 3" descr="I1.jpg"/>
          <p:cNvPicPr>
            <a:picLocks noGrp="1" noChangeAspect="1"/>
          </p:cNvPicPr>
          <p:nvPr>
            <p:ph idx="1"/>
          </p:nvPr>
        </p:nvPicPr>
        <p:blipFill>
          <a:blip r:embed="rId2"/>
          <a:stretch>
            <a:fillRect/>
          </a:stretch>
        </p:blipFill>
        <p:spPr>
          <a:xfrm>
            <a:off x="1071538" y="2357430"/>
            <a:ext cx="7074931" cy="3071834"/>
          </a:xfrm>
          <a:effectLst>
            <a:softEdge rad="112500"/>
          </a:effectLst>
        </p:spPr>
      </p:pic>
      <p:pic>
        <p:nvPicPr>
          <p:cNvPr id="3074" name="Picture 2" descr="C:\Users\PAULA\Desktop\indeks ig.PNG"/>
          <p:cNvPicPr>
            <a:picLocks noChangeAspect="1" noChangeArrowheads="1"/>
          </p:cNvPicPr>
          <p:nvPr/>
        </p:nvPicPr>
        <p:blipFill>
          <a:blip r:embed="rId3"/>
          <a:srcRect/>
          <a:stretch>
            <a:fillRect/>
          </a:stretch>
        </p:blipFill>
        <p:spPr bwMode="auto">
          <a:xfrm>
            <a:off x="1142976" y="2357430"/>
            <a:ext cx="6929486" cy="30277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erzchołek">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 klasyczny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ierzchołek">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331</TotalTime>
  <Words>216</Words>
  <Application>Microsoft Office PowerPoint</Application>
  <PresentationFormat>Pokaz na ekranie (4:3)</PresentationFormat>
  <Paragraphs>13</Paragraphs>
  <Slides>18</Slides>
  <Notes>0</Notes>
  <HiddenSlides>0</HiddenSlides>
  <MMClips>0</MMClips>
  <ScaleCrop>false</ScaleCrop>
  <HeadingPairs>
    <vt:vector size="8" baseType="variant">
      <vt:variant>
        <vt:lpstr>Używane czcionki</vt:lpstr>
      </vt:variant>
      <vt:variant>
        <vt:i4>5</vt:i4>
      </vt:variant>
      <vt:variant>
        <vt:lpstr>Szablon projektu</vt:lpstr>
      </vt:variant>
      <vt:variant>
        <vt:i4>2</vt:i4>
      </vt:variant>
      <vt:variant>
        <vt:lpstr>Osadzone serwery OLE</vt:lpstr>
      </vt:variant>
      <vt:variant>
        <vt:i4>1</vt:i4>
      </vt:variant>
      <vt:variant>
        <vt:lpstr>Tytuły slajdów</vt:lpstr>
      </vt:variant>
      <vt:variant>
        <vt:i4>18</vt:i4>
      </vt:variant>
    </vt:vector>
  </HeadingPairs>
  <TitlesOfParts>
    <vt:vector size="26" baseType="lpstr">
      <vt:lpstr>Arial</vt:lpstr>
      <vt:lpstr>Wingdings 2</vt:lpstr>
      <vt:lpstr>Wingdings</vt:lpstr>
      <vt:lpstr>Wingdings 3</vt:lpstr>
      <vt:lpstr>Calibri</vt:lpstr>
      <vt:lpstr>Wierzchołek</vt:lpstr>
      <vt:lpstr>Wierzchołek</vt:lpstr>
      <vt:lpstr>Wykres programu Microsoft Excel</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DBAMY O PRAWIDŁOWĄ MASĘ CIAŁA</dc:title>
  <dc:creator>PAULA</dc:creator>
  <cp:lastModifiedBy>dong</cp:lastModifiedBy>
  <cp:revision>34</cp:revision>
  <dcterms:created xsi:type="dcterms:W3CDTF">2016-02-24T13:29:05Z</dcterms:created>
  <dcterms:modified xsi:type="dcterms:W3CDTF">2016-08-21T14:48:49Z</dcterms:modified>
</cp:coreProperties>
</file>