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62" r:id="rId3"/>
    <p:sldId id="257" r:id="rId4"/>
    <p:sldId id="278" r:id="rId5"/>
    <p:sldId id="279" r:id="rId6"/>
    <p:sldId id="280" r:id="rId7"/>
    <p:sldId id="259" r:id="rId8"/>
    <p:sldId id="260" r:id="rId9"/>
    <p:sldId id="263" r:id="rId10"/>
    <p:sldId id="264" r:id="rId11"/>
    <p:sldId id="275" r:id="rId12"/>
    <p:sldId id="269" r:id="rId13"/>
    <p:sldId id="270" r:id="rId14"/>
    <p:sldId id="277" r:id="rId15"/>
    <p:sldId id="271" r:id="rId16"/>
    <p:sldId id="276" r:id="rId17"/>
    <p:sldId id="272" r:id="rId18"/>
    <p:sldId id="273" r:id="rId19"/>
    <p:sldId id="274" r:id="rId20"/>
    <p:sldId id="281" r:id="rId21"/>
    <p:sldId id="267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-9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382584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256662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170803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18384162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4623041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43184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4682540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214260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742284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7448727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8852359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057559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731422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9590642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69879487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3199975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0854772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E6FFE9A-031C-49ED-9504-29F56C6AA54F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8E8A4-B611-4A9C-91D8-60EBE802B2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44049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cielcza.pl/" TargetMode="External"/><Relationship Id="rId2" Type="http://schemas.openxmlformats.org/officeDocument/2006/relationships/hyperlink" Target="http://www.wikipedia.pl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ln w="28575"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Algerian" panose="04020705040A02060702" pitchFamily="82" charset="0"/>
              </a:rPr>
              <a:t>Nasza </a:t>
            </a:r>
            <a:r>
              <a:rPr lang="pl-PL" dirty="0" err="1">
                <a:ln w="28575"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Algerian" panose="04020705040A02060702" pitchFamily="82" charset="0"/>
              </a:rPr>
              <a:t>maŁa</a:t>
            </a:r>
            <a:r>
              <a:rPr lang="pl-PL" dirty="0">
                <a:ln w="28575"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  <a:latin typeface="Algerian" panose="04020705040A02060702" pitchFamily="82" charset="0"/>
              </a:rPr>
              <a:t> ojczyzna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60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Cielcza</a:t>
            </a:r>
          </a:p>
        </p:txBody>
      </p:sp>
    </p:spTree>
    <p:extLst>
      <p:ext uri="{BB962C8B-B14F-4D97-AF65-F5344CB8AC3E}">
        <p14:creationId xmlns:p14="http://schemas.microsoft.com/office/powerpoint/2010/main" xmlns="" val="9989431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6873693" y="1531835"/>
            <a:ext cx="4396341" cy="420024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28 stycznia 2005 roku wmurowano kamień węgielny pod budowę sali, a 14 października 2005 roku odbyło się jej otwarcie.</a:t>
            </a:r>
          </a:p>
          <a:p>
            <a:r>
              <a:rPr lang="pl-PL" dirty="0"/>
              <a:t>Kolejnym obiektem sportowym było boisko ze sztuczną nawierzchnią, otwarte 22 czerwca 2011 roku.</a:t>
            </a:r>
          </a:p>
          <a:p>
            <a:r>
              <a:rPr lang="pl-PL" dirty="0"/>
              <a:t>Dnia 11.10.2013 roku odbyła się uroczystość wręczenia sztandaru Zespołowi Szkół w Cielczy i nadania imienia Bohaterów Westerplatte gimnazjum. Została także odsłonięta nowa tablica pamiątkowa.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961" y="1531835"/>
            <a:ext cx="4947632" cy="3710724"/>
          </a:xfrm>
        </p:spPr>
      </p:pic>
    </p:spTree>
    <p:extLst>
      <p:ext uri="{BB962C8B-B14F-4D97-AF65-F5344CB8AC3E}">
        <p14:creationId xmlns:p14="http://schemas.microsoft.com/office/powerpoint/2010/main" xmlns="" val="301333584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Szkoła: kiedyś i dziś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324" y="2074438"/>
            <a:ext cx="5046148" cy="343243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970" y="2074437"/>
            <a:ext cx="7438703" cy="3432431"/>
          </a:xfrm>
        </p:spPr>
      </p:pic>
    </p:spTree>
    <p:extLst>
      <p:ext uri="{BB962C8B-B14F-4D97-AF65-F5344CB8AC3E}">
        <p14:creationId xmlns:p14="http://schemas.microsoft.com/office/powerpoint/2010/main" xmlns="" val="308965674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Kościół w Cielczy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1211" y="2060574"/>
            <a:ext cx="4396339" cy="4195763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Cielcza należy do bardzo starych osad, świadczy o tym starożytny cmentarz ,z którego urny znajdują się w muzeum etnograficznym w Jarocinie. </a:t>
            </a:r>
          </a:p>
          <a:p>
            <a:r>
              <a:rPr lang="pl-PL" dirty="0"/>
              <a:t>Pierwsza pisemna wzmianka o Cielczy pochodzi z roku 1257. W tym roku została wymieniona w spisie majątków rodziny Zarębów, którzy później od Cielczy przybrali nazwę Cieleckich. Rodzina Zarębów wybudowała tu w wieku XIV kościół drewniany. </a:t>
            </a:r>
          </a:p>
          <a:p>
            <a:r>
              <a:rPr lang="pl-PL" dirty="0"/>
              <a:t>Po roku 1370 powstała tu samodzielna parafia, wyłączona z Cząszczewem z parafii Siedlemin.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506" y="2060574"/>
            <a:ext cx="5313630" cy="3985223"/>
          </a:xfrm>
        </p:spPr>
      </p:pic>
    </p:spTree>
    <p:extLst>
      <p:ext uri="{BB962C8B-B14F-4D97-AF65-F5344CB8AC3E}">
        <p14:creationId xmlns:p14="http://schemas.microsoft.com/office/powerpoint/2010/main" xmlns="" val="306373576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47911" y="4427310"/>
            <a:ext cx="9404723" cy="140053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1159" y="1316863"/>
            <a:ext cx="4657409" cy="5265330"/>
          </a:xfrm>
        </p:spPr>
        <p:txBody>
          <a:bodyPr>
            <a:normAutofit/>
          </a:bodyPr>
          <a:lstStyle/>
          <a:p>
            <a:r>
              <a:rPr lang="pl-PL" dirty="0"/>
              <a:t>Pierwsza wzmianka o proboszczu Cieleckim pochodzi z roku 1400. Był nim zakonnik Maciej.</a:t>
            </a:r>
          </a:p>
          <a:p>
            <a:r>
              <a:rPr lang="pl-PL" dirty="0"/>
              <a:t>Kościół był pod wezwaniem Matki Boskiej, Św. Katarzyny i Małgorzaty. Później tylko Św. Małgorzaty. </a:t>
            </a:r>
          </a:p>
          <a:p>
            <a:r>
              <a:rPr lang="pl-PL" dirty="0"/>
              <a:t>W roku 1421 z fundacji Olbrachta Cieleckiego, biskup poznański Andrzej Gosławski erygował tu </a:t>
            </a:r>
            <a:r>
              <a:rPr lang="pl-PL" dirty="0" err="1"/>
              <a:t>altarie</a:t>
            </a:r>
            <a:r>
              <a:rPr lang="pl-PL" dirty="0"/>
              <a:t> wniebowzięcia N.M. Panny. </a:t>
            </a:r>
            <a:r>
              <a:rPr lang="pl-PL" dirty="0" err="1"/>
              <a:t>Altaria</a:t>
            </a:r>
            <a:r>
              <a:rPr lang="pl-PL" dirty="0"/>
              <a:t> ta była wyposażona na </a:t>
            </a:r>
            <a:r>
              <a:rPr lang="pl-PL" dirty="0" smtClean="0"/>
              <a:t>majętności </a:t>
            </a:r>
            <a:r>
              <a:rPr lang="pl-PL" dirty="0"/>
              <a:t>Pleszewskiej. 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650" y="1316863"/>
            <a:ext cx="6254493" cy="4193921"/>
          </a:xfrm>
        </p:spPr>
      </p:pic>
    </p:spTree>
    <p:extLst>
      <p:ext uri="{BB962C8B-B14F-4D97-AF65-F5344CB8AC3E}">
        <p14:creationId xmlns:p14="http://schemas.microsoft.com/office/powerpoint/2010/main" xmlns="" val="2803001187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5088" y="1524127"/>
            <a:ext cx="4396339" cy="4195763"/>
          </a:xfrm>
        </p:spPr>
        <p:txBody>
          <a:bodyPr/>
          <a:lstStyle/>
          <a:p>
            <a:r>
              <a:rPr lang="pl-PL" dirty="0"/>
              <a:t>Od roku 1661 przez kilka lat zarządzali Cielczą i kilkoma sąsiednimi parafiami zakonnicy, Później dojeżdżali do Cielczy księża z Wilkowyi. </a:t>
            </a:r>
          </a:p>
          <a:p>
            <a:r>
              <a:rPr lang="pl-PL" dirty="0"/>
              <a:t>Podczas wizytacji w roku 1777 podano, że cała parafia liczyła wtedy 228 osób. Na plebanii zamieszkał dzierżawca roli plebańskiej, a kościół coraz bardziej chylił się ku upadkowi. Dnia 1 maja 1837 r. został on sprzedany na licytacji za 8 talarów i rozebrany. 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1831" y="1262711"/>
            <a:ext cx="5392020" cy="4053001"/>
          </a:xfrm>
        </p:spPr>
      </p:pic>
    </p:spTree>
    <p:extLst>
      <p:ext uri="{BB962C8B-B14F-4D97-AF65-F5344CB8AC3E}">
        <p14:creationId xmlns:p14="http://schemas.microsoft.com/office/powerpoint/2010/main" xmlns="" val="201602247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66367" y="5061294"/>
            <a:ext cx="9404723" cy="140053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1" y="1456634"/>
            <a:ext cx="4773232" cy="4401247"/>
          </a:xfrm>
        </p:spPr>
        <p:txBody>
          <a:bodyPr>
            <a:normAutofit fontScale="92500"/>
          </a:bodyPr>
          <a:lstStyle/>
          <a:p>
            <a:r>
              <a:rPr lang="pl-PL" dirty="0"/>
              <a:t>Dnia 26 grudnia 1908r.powstało tu towarzystwo Św. Józefa, którego celem była budowa nowego kościoła w Cielczy. Nowy kościół zbudowano za staraniem ówczesnego proboszcza ks. Kazimierza </a:t>
            </a:r>
            <a:r>
              <a:rPr lang="pl-PL" dirty="0" err="1"/>
              <a:t>Szareybrowskiego</a:t>
            </a:r>
            <a:r>
              <a:rPr lang="pl-PL" dirty="0"/>
              <a:t>, późniejszego kanonika metropolitalnego poznańskiego, który w czasie wojny w roku 1940 został zamęczony na froncie VII w Poznaniu.</a:t>
            </a:r>
          </a:p>
          <a:p>
            <a:r>
              <a:rPr lang="pl-PL" dirty="0"/>
              <a:t>Kościół został zbudowany wg. projektu architekta Stefana </a:t>
            </a:r>
            <a:r>
              <a:rPr lang="pl-PL" dirty="0" err="1"/>
              <a:t>Cybichowskiego</a:t>
            </a:r>
            <a:r>
              <a:rPr lang="pl-PL" dirty="0"/>
              <a:t>  z Poznania w stylu renesansu. </a:t>
            </a:r>
          </a:p>
          <a:p>
            <a:r>
              <a:rPr lang="pl-PL" dirty="0"/>
              <a:t>Budowę rozpoczęto w roku 1912, a ukończono w 1913.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1571" y="1476044"/>
            <a:ext cx="5358954" cy="3985223"/>
          </a:xfrm>
        </p:spPr>
      </p:pic>
    </p:spTree>
    <p:extLst>
      <p:ext uri="{BB962C8B-B14F-4D97-AF65-F5344CB8AC3E}">
        <p14:creationId xmlns:p14="http://schemas.microsoft.com/office/powerpoint/2010/main" xmlns="" val="31932338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52133" y="1550996"/>
            <a:ext cx="4396339" cy="4195763"/>
          </a:xfrm>
        </p:spPr>
        <p:txBody>
          <a:bodyPr/>
          <a:lstStyle/>
          <a:p>
            <a:r>
              <a:rPr lang="pl-PL" dirty="0"/>
              <a:t>Konsekracja kościoła odbyła się 16.11.1913 roku. Dokonał jej ks. abp. Edward </a:t>
            </a:r>
            <a:r>
              <a:rPr lang="pl-PL" dirty="0" err="1"/>
              <a:t>Linkowski</a:t>
            </a:r>
            <a:r>
              <a:rPr lang="pl-PL" dirty="0"/>
              <a:t> z Poznania. </a:t>
            </a:r>
          </a:p>
          <a:p>
            <a:r>
              <a:rPr lang="pl-PL" dirty="0"/>
              <a:t>Pierwszą mszę  św. po konsekracji odprawił późniejszy kardynał-prymas ks. dr. Edmund </a:t>
            </a:r>
            <a:r>
              <a:rPr lang="pl-PL" dirty="0" err="1"/>
              <a:t>Dalbar</a:t>
            </a:r>
            <a:r>
              <a:rPr lang="pl-PL" dirty="0"/>
              <a:t>. Mszę duszpasterską nadal sprowadzali księża z Wilkowyi. Dopiero w roku 1919 zamieszkał na stałe w Cielczy jako rządca parafii Ks. Piotr Basiński, misjonarz amerykański. Zmarł on w 1920 roku i spoczywa na cmentarzu przy kościele.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4863" y="1449978"/>
            <a:ext cx="3705971" cy="4296781"/>
          </a:xfrm>
        </p:spPr>
      </p:pic>
    </p:spTree>
    <p:extLst>
      <p:ext uri="{BB962C8B-B14F-4D97-AF65-F5344CB8AC3E}">
        <p14:creationId xmlns:p14="http://schemas.microsoft.com/office/powerpoint/2010/main" xmlns="" val="3079816369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Popielarze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49311" y="2060575"/>
            <a:ext cx="4396339" cy="4195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Tradycja niedźwiedzi (przebierańców) prawdopodobnie zaczęła się w latach powojennych i jest odprawiana w Lany Poniedziałek.</a:t>
            </a:r>
          </a:p>
          <a:p>
            <a:r>
              <a:rPr lang="pl-PL" dirty="0"/>
              <a:t>Symboliczne skinienie czapką niedźwiedzia w głowę gospodarza ma symbolizować pobłogosławienie gospodarza i jego domostwa. Już tydzień przed lanym poniedziałkiem trwają przygotowania stroju dla niedźwiedzia, taki cały strój składa się ze słomy i pasków bibuły. Sam strój nie jest ciężki jak mówią niedźwiedzie, ale samo poruszanie się sprawia trochę kłopotów.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5650" y="2060574"/>
            <a:ext cx="5992817" cy="3985223"/>
          </a:xfrm>
        </p:spPr>
      </p:pic>
    </p:spTree>
    <p:extLst>
      <p:ext uri="{BB962C8B-B14F-4D97-AF65-F5344CB8AC3E}">
        <p14:creationId xmlns:p14="http://schemas.microsoft.com/office/powerpoint/2010/main" xmlns="" val="33529821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05663" y="5658702"/>
            <a:ext cx="9404723" cy="140053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4968" y="1475358"/>
            <a:ext cx="4663504" cy="5010912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W dzisiejszych czasach ludzie nie przebierają się tak jak kiedyś, w dawnych czasach ludzie potrafili chodzić przebrani na szczudłach i wchodzić po drabinach do ludzi, żeby ich </a:t>
            </a:r>
            <a:r>
              <a:rPr lang="pl-PL" dirty="0" err="1"/>
              <a:t>umurzyć</a:t>
            </a:r>
            <a:r>
              <a:rPr lang="pl-PL" dirty="0"/>
              <a:t> mokrą sadzą. Był także tzw. babochłop, czyli chłopak przebrany za dziewczynę albo na odwrót. W obecnych czasach ludzie przebierają się mało spontanicznie, większość osób to tak zwani popielarze lub diabły, czyli osoby które chodzą z mokrą sadzą.</a:t>
            </a: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8472" y="2173046"/>
            <a:ext cx="6022733" cy="3485656"/>
          </a:xfrm>
        </p:spPr>
      </p:pic>
    </p:spTree>
    <p:extLst>
      <p:ext uri="{BB962C8B-B14F-4D97-AF65-F5344CB8AC3E}">
        <p14:creationId xmlns:p14="http://schemas.microsoft.com/office/powerpoint/2010/main" xmlns="" val="1918794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277" y="139849"/>
            <a:ext cx="9404723" cy="1204857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01277" y="1527208"/>
            <a:ext cx="4396339" cy="4195763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Wóz to karawan tylko, że pomalowany i ozdobiony, kiedyś na miejscu traktora były konie, ale zrezygnowano z nich ponieważ były zbyt płochliwe i prawie przez to, kiedyś wóz się przewrócił i doszłoby do wypadku. Dziś konie zastąpiono traktorem, a na bokach traktora przyczepiono wycięte z arkuszy wiórowych konie aby zachować ten stary zwyczaj. Wcześniej korzystano z przyczep zamiast karawanu ponieważ już nie był </a:t>
            </a:r>
            <a:r>
              <a:rPr lang="pl-PL"/>
              <a:t>potrzebny, karawan </a:t>
            </a:r>
            <a:r>
              <a:rPr lang="pl-PL" dirty="0"/>
              <a:t>oddano straży i go przerobiono. W wozie siedzi orkiestra i gra przez całą drogę, a na przodzie jest zamontowana syrena, która zwiastuje przybycie popielarzy.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3637" y="1527208"/>
            <a:ext cx="6309419" cy="4195763"/>
          </a:xfrm>
        </p:spPr>
      </p:pic>
    </p:spTree>
    <p:extLst>
      <p:ext uri="{BB962C8B-B14F-4D97-AF65-F5344CB8AC3E}">
        <p14:creationId xmlns:p14="http://schemas.microsoft.com/office/powerpoint/2010/main" xmlns="" val="35000330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Położenie Cielczy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52133" y="2055813"/>
            <a:ext cx="4396339" cy="4195763"/>
          </a:xfrm>
        </p:spPr>
        <p:txBody>
          <a:bodyPr/>
          <a:lstStyle/>
          <a:p>
            <a:r>
              <a:rPr lang="pl-PL" dirty="0"/>
              <a:t>Cielcza jest dużą wsią w Polsce położona nad rzeką </a:t>
            </a:r>
            <a:r>
              <a:rPr lang="pl-PL" dirty="0" err="1"/>
              <a:t>Lubieszką</a:t>
            </a:r>
            <a:r>
              <a:rPr lang="pl-PL" dirty="0"/>
              <a:t> w województwie wielkopolskim, przy drodze krajowej nr 11.</a:t>
            </a:r>
          </a:p>
          <a:p>
            <a:r>
              <a:rPr lang="pl-PL" dirty="0"/>
              <a:t>Współrzędne geograficzne 52°N 17°E</a:t>
            </a:r>
          </a:p>
          <a:p>
            <a:r>
              <a:rPr lang="pl-PL" dirty="0"/>
              <a:t>Leży na wzniesieniu polodowcowym 117 m n.p.m.</a:t>
            </a:r>
          </a:p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1527" y="2055813"/>
            <a:ext cx="4322083" cy="4200525"/>
          </a:xfrm>
          <a:ln w="76200">
            <a:noFill/>
          </a:ln>
          <a:effectLst>
            <a:softEdge rad="0"/>
          </a:effectLst>
          <a:scene3d>
            <a:camera prst="orthographicFron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xmlns="" val="71172542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6111" y="-939976"/>
            <a:ext cx="9404723" cy="140053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17968" y="460554"/>
            <a:ext cx="10223056" cy="606216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Prezentację przygotowali: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Michał </a:t>
            </a:r>
            <a:r>
              <a:rPr lang="pl-PL" dirty="0" err="1"/>
              <a:t>Bachorz</a:t>
            </a:r>
            <a:endParaRPr lang="pl-P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Filip Banaszak</a:t>
            </a:r>
          </a:p>
          <a:p>
            <a:r>
              <a:rPr lang="pl-PL" dirty="0"/>
              <a:t>Informacje zawarte w prezentacji przygotowali: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Julia Andruszkiewicz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Michał </a:t>
            </a:r>
            <a:r>
              <a:rPr lang="pl-PL" dirty="0" err="1"/>
              <a:t>Bachorz</a:t>
            </a:r>
            <a:endParaRPr lang="pl-P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Filip Banaszak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Agata Izydorczyk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Bartosz Rybczyński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Tomasz Wieczorek</a:t>
            </a:r>
          </a:p>
          <a:p>
            <a:r>
              <a:rPr lang="pl-PL" dirty="0"/>
              <a:t>Źródła: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>
                <a:hlinkClick r:id="rId2"/>
              </a:rPr>
              <a:t>www.wikipedia.pl</a:t>
            </a:r>
            <a:endParaRPr lang="pl-P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>
                <a:hlinkClick r:id="rId3"/>
              </a:rPr>
              <a:t>www.zscielcza.pl</a:t>
            </a:r>
            <a:endParaRPr lang="pl-P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pl-PL" dirty="0"/>
              <a:t>Praca zbiorowa pod redakcją Romana Przybylskiego i ks. Mariana </a:t>
            </a:r>
            <a:r>
              <a:rPr lang="pl-PL" dirty="0" err="1"/>
              <a:t>Brdysia</a:t>
            </a:r>
            <a:r>
              <a:rPr lang="pl-PL" dirty="0"/>
              <a:t>: </a:t>
            </a:r>
            <a:r>
              <a:rPr lang="pl-PL" b="1" i="1" dirty="0"/>
              <a:t>Cielcza: wczoraj i dziś </a:t>
            </a:r>
            <a:r>
              <a:rPr lang="pl-PL" dirty="0"/>
              <a:t>Drukarnia PROJEKT Cielcza 2013 r</a:t>
            </a:r>
            <a:r>
              <a:rPr lang="pl-PL" dirty="0" smtClean="0"/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b="1" i="1" smtClean="0"/>
              <a:t>http://www.jarocinska.pl/artykuly/tydzien-przygotowuja-sie-do-niedzwiedzi-zobacz-rep,39553.htm</a:t>
            </a:r>
            <a:endParaRPr lang="pl-PL" b="1" i="1" dirty="0"/>
          </a:p>
          <a:p>
            <a:pPr lvl="1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1612881" y="2178012"/>
            <a:ext cx="4396341" cy="42002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21833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297" y="2582732"/>
            <a:ext cx="9404723" cy="3323216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algn="ctr"/>
            <a:r>
              <a:rPr lang="pl-PL" sz="19900" dirty="0">
                <a:ln w="38100">
                  <a:solidFill>
                    <a:srgbClr val="C000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lgerian" panose="04020705040A02060702" pitchFamily="82" charset="0"/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xmlns="" val="172613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ciotach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dirty="0"/>
              <a:t> </a:t>
            </a:r>
            <a:r>
              <a:rPr lang="pl-PL" sz="1900" dirty="0"/>
              <a:t>Przejeżdżając przez to miejsce, ludzie krzyżują palce, aby uchronić się przed </a:t>
            </a:r>
            <a:r>
              <a:rPr lang="pl-PL" sz="1900" dirty="0" err="1"/>
              <a:t>cieleckimi</a:t>
            </a:r>
            <a:r>
              <a:rPr lang="pl-PL" sz="1900" dirty="0"/>
              <a:t> ciotami. Uroki… Dawno, dawno temu pojawiły się w Cielczy kobiety o kosym spojrzeniu. Zostały one wygnane z Łysej Góry i osiadły właśnie w Cielczy na górce. Najczęściej we wtorek pojawiały się na jarocińskim rynku, ale bez mioteł i w zwykłym ubraniu. Dokuczały każdemu napotkanemu na swojej drodze. Odejmowały krowom mleko, konie przy wozach zamieniały w osły, a jeśli kogoś szczególnie nie lubiły, skazywały go na chorobę lub śmierć. Mieszkańcy, chcąc się przed nimi uchronić, święcili domy, modlili się, jednak na próżno.</a:t>
            </a:r>
            <a:r>
              <a:rPr lang="pl-PL" sz="1900" dirty="0">
                <a:solidFill>
                  <a:srgbClr val="FF0000"/>
                </a:solidFill>
              </a:rPr>
              <a:t> </a:t>
            </a:r>
            <a:r>
              <a:rPr lang="pl-PL" sz="1900" dirty="0"/>
              <a:t>Z czasem cioty znudziły się tym, co robiły i zaczęły żyć jak inni. Jednak teraz co któreś pokolenie w Cielczy rodzi się dziewczynka, która odziedziczyła moc czynienia uroków po </a:t>
            </a:r>
            <a:r>
              <a:rPr lang="pl-PL" sz="1900" dirty="0" err="1"/>
              <a:t>praprapraprababce</a:t>
            </a:r>
            <a:r>
              <a:rPr lang="pl-PL" sz="19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253184320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Dzieje Cielczy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Po raz pierwszy Cielcza pojawiła się w dokumencie księcia Bolesława Pobożnego, datowanym 30 listopada 1257 roku. Cielcza jest tam wymieniona wśród 14 miejscowości nadanych przez księcia Jankowi Zarembie.</a:t>
            </a:r>
          </a:p>
          <a:p>
            <a:r>
              <a:rPr lang="pl-PL" dirty="0"/>
              <a:t>Przez długie lata Cielcza była dziedzictwem rodu Zarembów.</a:t>
            </a:r>
          </a:p>
          <a:p>
            <a:r>
              <a:rPr lang="pl-PL" dirty="0"/>
              <a:t>Około połowy XVI wieku Cielczę przejęli Opalińscy, herbu Łodzia, zaliczani do ówczesnej magnaterii.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5045" y="1490732"/>
            <a:ext cx="6664383" cy="4446771"/>
          </a:xfrm>
        </p:spPr>
      </p:pic>
    </p:spTree>
    <p:extLst>
      <p:ext uri="{BB962C8B-B14F-4D97-AF65-F5344CB8AC3E}">
        <p14:creationId xmlns:p14="http://schemas.microsoft.com/office/powerpoint/2010/main" xmlns="" val="290618747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5766" y="1487551"/>
            <a:ext cx="4396339" cy="4195763"/>
          </a:xfrm>
        </p:spPr>
        <p:txBody>
          <a:bodyPr/>
          <a:lstStyle/>
          <a:p>
            <a:r>
              <a:rPr lang="pl-PL" dirty="0"/>
              <a:t>Wieś, wraz z kilkunastoma innymi na Ziemi Jarocińskiej, weszła w skład klucza radlińskiego Opalińskich.</a:t>
            </a:r>
          </a:p>
          <a:p>
            <a:r>
              <a:rPr lang="pl-PL" dirty="0"/>
              <a:t>Około 1698 r. klucz radliński przeszedł  w ręce kresowych magnatów – Sapiehów.</a:t>
            </a:r>
          </a:p>
          <a:p>
            <a:r>
              <a:rPr lang="pl-PL" dirty="0"/>
              <a:t>Kazimierz Nestor Sapieha sprzedał w 1791 r. klucz radliński gen. Von </a:t>
            </a:r>
            <a:r>
              <a:rPr lang="pl-PL" dirty="0" err="1"/>
              <a:t>Kajkreuth</a:t>
            </a:r>
            <a:r>
              <a:rPr lang="pl-PL" dirty="0"/>
              <a:t>, który w testamencie przekazał majętność królowi pruskiemu.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759" y="1487551"/>
            <a:ext cx="6227934" cy="4047617"/>
          </a:xfrm>
        </p:spPr>
      </p:pic>
    </p:spTree>
    <p:extLst>
      <p:ext uri="{BB962C8B-B14F-4D97-AF65-F5344CB8AC3E}">
        <p14:creationId xmlns:p14="http://schemas.microsoft.com/office/powerpoint/2010/main" xmlns="" val="356794611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52133" y="1853248"/>
            <a:ext cx="4396339" cy="3579321"/>
          </a:xfrm>
        </p:spPr>
        <p:txBody>
          <a:bodyPr/>
          <a:lstStyle/>
          <a:p>
            <a:r>
              <a:rPr lang="pl-PL" dirty="0"/>
              <a:t>W roku 1840 majątek w Cielczy, wraz z Radlinem i Wilkowyją nabył Władysław </a:t>
            </a:r>
            <a:r>
              <a:rPr lang="pl-PL" dirty="0" err="1"/>
              <a:t>Radoliński</a:t>
            </a:r>
            <a:r>
              <a:rPr lang="pl-PL" dirty="0"/>
              <a:t>  z Jarocina.</a:t>
            </a:r>
          </a:p>
          <a:p>
            <a:r>
              <a:rPr lang="pl-PL" dirty="0"/>
              <a:t>Krótko przed rokiem 1880 wieś liczyła 542 osoby, a obecnie mieszka tu ponad 2 tys. ludzi.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2234" y="860375"/>
            <a:ext cx="3788600" cy="5003383"/>
          </a:xfrm>
        </p:spPr>
      </p:pic>
    </p:spTree>
    <p:extLst>
      <p:ext uri="{BB962C8B-B14F-4D97-AF65-F5344CB8AC3E}">
        <p14:creationId xmlns:p14="http://schemas.microsoft.com/office/powerpoint/2010/main" xmlns="" val="302943561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Szkoła w Cielczy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52133" y="1949005"/>
            <a:ext cx="4396339" cy="4195763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Najstarsze wzmianki o szkole w Cielczy pochodzą z niemieckiej kroniki szkolnej z dnia 01.04.1907 roku. Dokumentuje ona fakt, że do Szkoły Powszechnej Katolickiej w Cielczy przyjęto 237 uczniów, w tym 114 chłopców i 123 dziewcząt. </a:t>
            </a:r>
          </a:p>
          <a:p>
            <a:r>
              <a:rPr lang="pl-PL" dirty="0"/>
              <a:t>Od listopada 1918 roku w naszej szkole wprowadzono naukę  w języku polskim, tym samym przyjęto nowych nauczycieli, którzy władali tym językiem lub niemieckim nauczycielom przydzielono tłumaczy.</a:t>
            </a:r>
          </a:p>
          <a:p>
            <a:r>
              <a:rPr lang="pl-PL" dirty="0"/>
              <a:t>W dniach 10-16 lutego 1929 roku szkoła była zamknięta z powodu silnych mrozów, podczas których temperatura spadła poniżej -30°C. </a:t>
            </a: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5834" y="452718"/>
            <a:ext cx="4020009" cy="5692050"/>
          </a:xfrm>
        </p:spPr>
      </p:pic>
    </p:spTree>
    <p:extLst>
      <p:ext uri="{BB962C8B-B14F-4D97-AF65-F5344CB8AC3E}">
        <p14:creationId xmlns:p14="http://schemas.microsoft.com/office/powerpoint/2010/main" xmlns="" val="246087984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1" y="1438783"/>
            <a:ext cx="4396339" cy="4195763"/>
          </a:xfrm>
        </p:spPr>
        <p:txBody>
          <a:bodyPr/>
          <a:lstStyle/>
          <a:p>
            <a:r>
              <a:rPr lang="pl-PL" dirty="0"/>
              <a:t>Już od dawna w naszej szkole odbywały się imprezy okolicznościowe. </a:t>
            </a:r>
          </a:p>
          <a:p>
            <a:r>
              <a:rPr lang="pl-PL" dirty="0"/>
              <a:t>Trzy lata po drugiej wojnie światowej, 18 października 1948 roku ,założono pierwsze przedszkole w Cielczy, które przyjęło 44 dzieci. </a:t>
            </a:r>
          </a:p>
          <a:p>
            <a:r>
              <a:rPr lang="pl-PL" dirty="0"/>
              <a:t>Dnia 16.01.1949 roku otwarto punkt biblioteczny w Cielczy. </a:t>
            </a:r>
          </a:p>
          <a:p>
            <a:r>
              <a:rPr lang="pl-PL" dirty="0"/>
              <a:t>30.12.1954 roku założono w szkole instalację elektryczną. </a:t>
            </a:r>
          </a:p>
          <a:p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650" y="1438783"/>
            <a:ext cx="6143709" cy="3786921"/>
          </a:xfrm>
        </p:spPr>
      </p:pic>
    </p:spTree>
    <p:extLst>
      <p:ext uri="{BB962C8B-B14F-4D97-AF65-F5344CB8AC3E}">
        <p14:creationId xmlns:p14="http://schemas.microsoft.com/office/powerpoint/2010/main" xmlns="" val="396804309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46111" y="1401255"/>
            <a:ext cx="4396339" cy="4195763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 dniu 20.06.1966 roku zaczęto pracę nad budową obecnego budynku szkoły</a:t>
            </a:r>
          </a:p>
          <a:p>
            <a:r>
              <a:rPr lang="pl-PL" dirty="0"/>
              <a:t>A 06.09.1969 roku odbyło się uroczyste otwarcie wybudowanej w czynie społecznym nowej szkoły.</a:t>
            </a:r>
          </a:p>
          <a:p>
            <a:r>
              <a:rPr lang="pl-PL" dirty="0"/>
              <a:t>Z okazji 1000-lecia państwa Polskiego, 01.09.1999 roku szkołę podstawową przekształcono w Zespół Szkół.</a:t>
            </a:r>
          </a:p>
          <a:p>
            <a:r>
              <a:rPr lang="pl-PL" dirty="0"/>
              <a:t>W listopadzie 2004 roku rozpoczęto budowę nowej sali gimnastycznej na miejscu starego baraku, który służył przez ponad 30 lat za salę gimnastyczną.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6834" y="1381344"/>
            <a:ext cx="5575822" cy="3763680"/>
          </a:xfrm>
        </p:spPr>
      </p:pic>
    </p:spTree>
    <p:extLst>
      <p:ext uri="{BB962C8B-B14F-4D97-AF65-F5344CB8AC3E}">
        <p14:creationId xmlns:p14="http://schemas.microsoft.com/office/powerpoint/2010/main" xmlns="" val="2836875370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J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689</TotalTime>
  <Words>1280</Words>
  <Application>Microsoft Office PowerPoint</Application>
  <PresentationFormat>Niestandardowy</PresentationFormat>
  <Paragraphs>71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Jon</vt:lpstr>
      <vt:lpstr>Nasza maŁa ojczyzna</vt:lpstr>
      <vt:lpstr>Położenie Cielczy</vt:lpstr>
      <vt:lpstr>O ciotach</vt:lpstr>
      <vt:lpstr>Dzieje Cielczy</vt:lpstr>
      <vt:lpstr>Slajd 5</vt:lpstr>
      <vt:lpstr>Slajd 6</vt:lpstr>
      <vt:lpstr>Szkoła w Cielczy</vt:lpstr>
      <vt:lpstr>Slajd 8</vt:lpstr>
      <vt:lpstr>Slajd 9</vt:lpstr>
      <vt:lpstr>Slajd 10</vt:lpstr>
      <vt:lpstr>Szkoła: kiedyś i dziś </vt:lpstr>
      <vt:lpstr>Kościół w Cielczy</vt:lpstr>
      <vt:lpstr>Slajd 13</vt:lpstr>
      <vt:lpstr> </vt:lpstr>
      <vt:lpstr>Slajd 15</vt:lpstr>
      <vt:lpstr>Slajd 16</vt:lpstr>
      <vt:lpstr>Popielarze</vt:lpstr>
      <vt:lpstr>Slajd 18</vt:lpstr>
      <vt:lpstr>Slajd 19</vt:lpstr>
      <vt:lpstr>Slajd 20</vt:lpstr>
      <vt:lpstr>Koniec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Nasza mała ojczyzna</dc:title>
  <dc:creator>Pracownik</dc:creator>
  <cp:lastModifiedBy>USER</cp:lastModifiedBy>
  <cp:revision>52</cp:revision>
  <dcterms:created xsi:type="dcterms:W3CDTF">2015-12-03T18:16:59Z</dcterms:created>
  <dcterms:modified xsi:type="dcterms:W3CDTF">2016-04-29T10:39:47Z</dcterms:modified>
</cp:coreProperties>
</file>